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3ec874bfa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59ab181b0468b"/>
  </p:sldMasterIdLst>
  <p:sldIdLst>
    <p:sldId xmlns:r="http://schemas.openxmlformats.org/officeDocument/2006/relationships" id="256" r:id="Rc66a682139a74143"/>
    <p:sldId xmlns:r="http://schemas.openxmlformats.org/officeDocument/2006/relationships" id="257" r:id="Ra446a057054f46ed"/>
    <p:sldId xmlns:r="http://schemas.openxmlformats.org/officeDocument/2006/relationships" id="258" r:id="Re198f5887d1f4895"/>
    <p:sldId xmlns:r="http://schemas.openxmlformats.org/officeDocument/2006/relationships" id="259" r:id="R6dddb691ab8440da"/>
    <p:sldId xmlns:r="http://schemas.openxmlformats.org/officeDocument/2006/relationships" id="260" r:id="R7864aa1151e6458f"/>
    <p:sldId xmlns:r="http://schemas.openxmlformats.org/officeDocument/2006/relationships" id="261" r:id="Rde2362c055b8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59ab181b0468b" /><Relationship Type="http://schemas.openxmlformats.org/officeDocument/2006/relationships/slide" Target="/ppt/slides/slide1.xml" Id="Rc66a682139a74143" /><Relationship Type="http://schemas.openxmlformats.org/officeDocument/2006/relationships/slide" Target="/ppt/slides/slide2.xml" Id="Ra446a057054f46ed" /><Relationship Type="http://schemas.openxmlformats.org/officeDocument/2006/relationships/slide" Target="/ppt/slides/slide3.xml" Id="Re198f5887d1f4895" /><Relationship Type="http://schemas.openxmlformats.org/officeDocument/2006/relationships/slide" Target="/ppt/slides/slide4.xml" Id="R6dddb691ab8440da" /><Relationship Type="http://schemas.openxmlformats.org/officeDocument/2006/relationships/slide" Target="/ppt/slides/slide5.xml" Id="R7864aa1151e6458f" /><Relationship Type="http://schemas.openxmlformats.org/officeDocument/2006/relationships/slide" Target="/ppt/slides/slide6.xml" Id="Rde2362c055b8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d13c9091c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1809be2524767" /><Relationship Type="http://schemas.openxmlformats.org/officeDocument/2006/relationships/theme" Target="/ppt/slideMasters/theme/theme1.xml" Id="R835e489bbeb6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1809be252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8ccbf3fd6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ddf39bb23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f1e82a35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d1b2c5c16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edfd1d0bc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5a1d9511d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70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976 933 419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