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ab4e5323a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7693294e24d99"/>
  </p:sldMasterIdLst>
  <p:sldIdLst>
    <p:sldId xmlns:r="http://schemas.openxmlformats.org/officeDocument/2006/relationships" id="256" r:id="Ra3595e3a01c648af"/>
    <p:sldId xmlns:r="http://schemas.openxmlformats.org/officeDocument/2006/relationships" id="257" r:id="R78f1ca53cec049ed"/>
    <p:sldId xmlns:r="http://schemas.openxmlformats.org/officeDocument/2006/relationships" id="258" r:id="R3e99199b0c224c6b"/>
    <p:sldId xmlns:r="http://schemas.openxmlformats.org/officeDocument/2006/relationships" id="259" r:id="R072ed49116b04a57"/>
    <p:sldId xmlns:r="http://schemas.openxmlformats.org/officeDocument/2006/relationships" id="260" r:id="Rf19f31e5a850468f"/>
    <p:sldId xmlns:r="http://schemas.openxmlformats.org/officeDocument/2006/relationships" id="261" r:id="Re97e3d0c07ef4e50"/>
    <p:sldId xmlns:r="http://schemas.openxmlformats.org/officeDocument/2006/relationships" id="262" r:id="Rd692655ada3d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7693294e24d99" /><Relationship Type="http://schemas.openxmlformats.org/officeDocument/2006/relationships/slide" Target="/ppt/slides/slide1.xml" Id="Ra3595e3a01c648af" /><Relationship Type="http://schemas.openxmlformats.org/officeDocument/2006/relationships/slide" Target="/ppt/slides/slide2.xml" Id="R78f1ca53cec049ed" /><Relationship Type="http://schemas.openxmlformats.org/officeDocument/2006/relationships/slide" Target="/ppt/slides/slide3.xml" Id="R3e99199b0c224c6b" /><Relationship Type="http://schemas.openxmlformats.org/officeDocument/2006/relationships/slide" Target="/ppt/slides/slide4.xml" Id="R072ed49116b04a57" /><Relationship Type="http://schemas.openxmlformats.org/officeDocument/2006/relationships/slide" Target="/ppt/slides/slide5.xml" Id="Rf19f31e5a850468f" /><Relationship Type="http://schemas.openxmlformats.org/officeDocument/2006/relationships/slide" Target="/ppt/slides/slide6.xml" Id="Re97e3d0c07ef4e50" /><Relationship Type="http://schemas.openxmlformats.org/officeDocument/2006/relationships/slide" Target="/ppt/slides/slide7.xml" Id="Rd692655ada3d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c7d542804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40e0e2952405a" /><Relationship Type="http://schemas.openxmlformats.org/officeDocument/2006/relationships/theme" Target="/ppt/slideMasters/theme/theme1.xml" Id="R43d87805508f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40e0e2952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a3c24102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2a163eb43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48640ee1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feba344be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df479240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d3e0380d46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40cd6000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31 184 021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31 462 168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LIEN ENDRESTØL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