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8c883e50a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56813ca4af4d5a"/>
  </p:sldMasterIdLst>
  <p:sldIdLst>
    <p:sldId xmlns:r="http://schemas.openxmlformats.org/officeDocument/2006/relationships" id="256" r:id="R12cd5486e8504321"/>
    <p:sldId xmlns:r="http://schemas.openxmlformats.org/officeDocument/2006/relationships" id="257" r:id="Raf3bf90408464f30"/>
    <p:sldId xmlns:r="http://schemas.openxmlformats.org/officeDocument/2006/relationships" id="258" r:id="R0fb9acd64baf4dfd"/>
    <p:sldId xmlns:r="http://schemas.openxmlformats.org/officeDocument/2006/relationships" id="259" r:id="R4aef21961ddc4d9e"/>
    <p:sldId xmlns:r="http://schemas.openxmlformats.org/officeDocument/2006/relationships" id="260" r:id="R24f878b77d0243f2"/>
    <p:sldId xmlns:r="http://schemas.openxmlformats.org/officeDocument/2006/relationships" id="261" r:id="R37be67acf2544b29"/>
    <p:sldId xmlns:r="http://schemas.openxmlformats.org/officeDocument/2006/relationships" id="262" r:id="R4549378718b3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6813ca4af4d5a" /><Relationship Type="http://schemas.openxmlformats.org/officeDocument/2006/relationships/slide" Target="/ppt/slides/slide1.xml" Id="R12cd5486e8504321" /><Relationship Type="http://schemas.openxmlformats.org/officeDocument/2006/relationships/slide" Target="/ppt/slides/slide2.xml" Id="Raf3bf90408464f30" /><Relationship Type="http://schemas.openxmlformats.org/officeDocument/2006/relationships/slide" Target="/ppt/slides/slide3.xml" Id="R0fb9acd64baf4dfd" /><Relationship Type="http://schemas.openxmlformats.org/officeDocument/2006/relationships/slide" Target="/ppt/slides/slide4.xml" Id="R4aef21961ddc4d9e" /><Relationship Type="http://schemas.openxmlformats.org/officeDocument/2006/relationships/slide" Target="/ppt/slides/slide5.xml" Id="R24f878b77d0243f2" /><Relationship Type="http://schemas.openxmlformats.org/officeDocument/2006/relationships/slide" Target="/ppt/slides/slide6.xml" Id="R37be67acf2544b29" /><Relationship Type="http://schemas.openxmlformats.org/officeDocument/2006/relationships/slide" Target="/ppt/slides/slide7.xml" Id="R4549378718b3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1c1d41652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290dbd39c4d0e" /><Relationship Type="http://schemas.openxmlformats.org/officeDocument/2006/relationships/theme" Target="/ppt/slideMasters/theme/theme1.xml" Id="Rd9c5784c812e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290dbd39c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2a18bed84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82f071a4c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10a052a4e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23757315b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02d5f0328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e6a96adde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81f7a42547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LILLE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LILLE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2 096 925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ELISABETH STRANDE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CLEMET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60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kclemet@outlook.com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976 938 119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