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f94469859484fd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c864c620db84d04"/>
  </p:sldMasterIdLst>
  <p:sldIdLst>
    <p:sldId xmlns:r="http://schemas.openxmlformats.org/officeDocument/2006/relationships" id="256" r:id="R52ff97f5fe77461a"/>
    <p:sldId xmlns:r="http://schemas.openxmlformats.org/officeDocument/2006/relationships" id="257" r:id="Rcb774e8ede424148"/>
    <p:sldId xmlns:r="http://schemas.openxmlformats.org/officeDocument/2006/relationships" id="258" r:id="Rec21b5e512b243d9"/>
    <p:sldId xmlns:r="http://schemas.openxmlformats.org/officeDocument/2006/relationships" id="259" r:id="Re35033f1003c4e0f"/>
    <p:sldId xmlns:r="http://schemas.openxmlformats.org/officeDocument/2006/relationships" id="260" r:id="R2c2ac8e004154518"/>
    <p:sldId xmlns:r="http://schemas.openxmlformats.org/officeDocument/2006/relationships" id="261" r:id="R79125ddca0e54c6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c864c620db84d04" /><Relationship Type="http://schemas.openxmlformats.org/officeDocument/2006/relationships/slide" Target="/ppt/slides/slide1.xml" Id="R52ff97f5fe77461a" /><Relationship Type="http://schemas.openxmlformats.org/officeDocument/2006/relationships/slide" Target="/ppt/slides/slide2.xml" Id="Rcb774e8ede424148" /><Relationship Type="http://schemas.openxmlformats.org/officeDocument/2006/relationships/slide" Target="/ppt/slides/slide3.xml" Id="Rec21b5e512b243d9" /><Relationship Type="http://schemas.openxmlformats.org/officeDocument/2006/relationships/slide" Target="/ppt/slides/slide4.xml" Id="Re35033f1003c4e0f" /><Relationship Type="http://schemas.openxmlformats.org/officeDocument/2006/relationships/slide" Target="/ppt/slides/slide5.xml" Id="R2c2ac8e004154518" /><Relationship Type="http://schemas.openxmlformats.org/officeDocument/2006/relationships/slide" Target="/ppt/slides/slide6.xml" Id="R79125ddca0e54c6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a7e59389ccf4c1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6c0c3234f645ce" /><Relationship Type="http://schemas.openxmlformats.org/officeDocument/2006/relationships/theme" Target="/ppt/slideMasters/theme/theme1.xml" Id="R715db3bc4a5341c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46c0c3234f645c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20b17473df47f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cc7cb5172a40b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4a82d461a0474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812ff8f6614ce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0a9d08ecb942a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c2e54c0346448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JOHAN DRAGE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 DRAGE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JOHAN DRAGE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 DRAGE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 DRAGE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 DRAGE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INVECO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 DRAGE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976 940 962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 DRAGE AS</a:t>
            </a:r>
          </a:p>
        </p:txBody>
      </p:sp>
    </p:spTree>
  </p:cSld>
  <p:clrMapOvr>
    <a:masterClrMapping xmlns:a="http://schemas.openxmlformats.org/drawingml/2006/main"/>
  </p:clrMapOvr>
</p:sld>
</file>