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32cc450860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b4051c1ed48ee"/>
  </p:sldMasterIdLst>
  <p:sldIdLst>
    <p:sldId xmlns:r="http://schemas.openxmlformats.org/officeDocument/2006/relationships" id="256" r:id="Rebf89294288447af"/>
    <p:sldId xmlns:r="http://schemas.openxmlformats.org/officeDocument/2006/relationships" id="257" r:id="Ra34238bfeca74a8d"/>
    <p:sldId xmlns:r="http://schemas.openxmlformats.org/officeDocument/2006/relationships" id="258" r:id="R05f40d65ecad4248"/>
    <p:sldId xmlns:r="http://schemas.openxmlformats.org/officeDocument/2006/relationships" id="259" r:id="Rd6a4768c914040c3"/>
    <p:sldId xmlns:r="http://schemas.openxmlformats.org/officeDocument/2006/relationships" id="260" r:id="R4fb775a5666b4856"/>
    <p:sldId xmlns:r="http://schemas.openxmlformats.org/officeDocument/2006/relationships" id="261" r:id="R716256815c4a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b4051c1ed48ee" /><Relationship Type="http://schemas.openxmlformats.org/officeDocument/2006/relationships/slide" Target="/ppt/slides/slide1.xml" Id="Rebf89294288447af" /><Relationship Type="http://schemas.openxmlformats.org/officeDocument/2006/relationships/slide" Target="/ppt/slides/slide2.xml" Id="Ra34238bfeca74a8d" /><Relationship Type="http://schemas.openxmlformats.org/officeDocument/2006/relationships/slide" Target="/ppt/slides/slide3.xml" Id="R05f40d65ecad4248" /><Relationship Type="http://schemas.openxmlformats.org/officeDocument/2006/relationships/slide" Target="/ppt/slides/slide4.xml" Id="Rd6a4768c914040c3" /><Relationship Type="http://schemas.openxmlformats.org/officeDocument/2006/relationships/slide" Target="/ppt/slides/slide5.xml" Id="R4fb775a5666b4856" /><Relationship Type="http://schemas.openxmlformats.org/officeDocument/2006/relationships/slide" Target="/ppt/slides/slide6.xml" Id="R716256815c4a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5c8abef56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2545da03345ed" /><Relationship Type="http://schemas.openxmlformats.org/officeDocument/2006/relationships/theme" Target="/ppt/slideMasters/theme/theme1.xml" Id="R870546c262a1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2545da033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4afa3f9744b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eacb86001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ca352443e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3318833a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44264703e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d8fbcfb0b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SJØVEIEN 43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43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YTTERSTAD FISKERISELSKAP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93 11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43 AS</a:t>
            </a:r>
          </a:p>
        </p:txBody>
      </p:sp>
    </p:spTree>
  </p:cSld>
  <p:clrMapOvr>
    <a:masterClrMapping xmlns:a="http://schemas.openxmlformats.org/drawingml/2006/main"/>
  </p:clrMapOvr>
</p:sld>
</file>