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932ce9f547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a5aebf9b1407c"/>
  </p:sldMasterIdLst>
  <p:sldIdLst>
    <p:sldId xmlns:r="http://schemas.openxmlformats.org/officeDocument/2006/relationships" id="256" r:id="R95b99b4b73b440d3"/>
    <p:sldId xmlns:r="http://schemas.openxmlformats.org/officeDocument/2006/relationships" id="257" r:id="Re372ce795758420d"/>
    <p:sldId xmlns:r="http://schemas.openxmlformats.org/officeDocument/2006/relationships" id="258" r:id="R94bb048d090a4b5d"/>
    <p:sldId xmlns:r="http://schemas.openxmlformats.org/officeDocument/2006/relationships" id="259" r:id="R7109faeb6b544538"/>
    <p:sldId xmlns:r="http://schemas.openxmlformats.org/officeDocument/2006/relationships" id="260" r:id="R08f6bd18944b4597"/>
    <p:sldId xmlns:r="http://schemas.openxmlformats.org/officeDocument/2006/relationships" id="261" r:id="R48f8e2e758664abe"/>
    <p:sldId xmlns:r="http://schemas.openxmlformats.org/officeDocument/2006/relationships" id="262" r:id="R1b47a8853ce6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a5aebf9b1407c" /><Relationship Type="http://schemas.openxmlformats.org/officeDocument/2006/relationships/slide" Target="/ppt/slides/slide1.xml" Id="R95b99b4b73b440d3" /><Relationship Type="http://schemas.openxmlformats.org/officeDocument/2006/relationships/slide" Target="/ppt/slides/slide2.xml" Id="Re372ce795758420d" /><Relationship Type="http://schemas.openxmlformats.org/officeDocument/2006/relationships/slide" Target="/ppt/slides/slide3.xml" Id="R94bb048d090a4b5d" /><Relationship Type="http://schemas.openxmlformats.org/officeDocument/2006/relationships/slide" Target="/ppt/slides/slide4.xml" Id="R7109faeb6b544538" /><Relationship Type="http://schemas.openxmlformats.org/officeDocument/2006/relationships/slide" Target="/ppt/slides/slide5.xml" Id="R08f6bd18944b4597" /><Relationship Type="http://schemas.openxmlformats.org/officeDocument/2006/relationships/slide" Target="/ppt/slides/slide6.xml" Id="R48f8e2e758664abe" /><Relationship Type="http://schemas.openxmlformats.org/officeDocument/2006/relationships/slide" Target="/ppt/slides/slide7.xml" Id="R1b47a8853ce6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afffbbbde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fd892a67b464c" /><Relationship Type="http://schemas.openxmlformats.org/officeDocument/2006/relationships/theme" Target="/ppt/slideMasters/theme/theme1.xml" Id="R869909794d22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ffd892a67b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3d47f6b87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067a1c96c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e09faa43b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d0b9be8cc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a04d05955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f928be59342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83b561f6b44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SIMONSEN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SIMONSEN INVESTERING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2 707 759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2 810 186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HELGE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62 74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stein@simonseninvestering.com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INVESTERING AS</a:t>
            </a:r>
          </a:p>
        </p:txBody>
      </p:sp>
    </p:spTree>
  </p:cSld>
  <p:clrMapOvr>
    <a:masterClrMapping xmlns:a="http://schemas.openxmlformats.org/drawingml/2006/main"/>
  </p:clrMapOvr>
</p:sld>
</file>