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167e09ca6b47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b4e52edbc64178"/>
  </p:sldMasterIdLst>
  <p:sldIdLst>
    <p:sldId xmlns:r="http://schemas.openxmlformats.org/officeDocument/2006/relationships" id="256" r:id="Rfc9254e9fe9f49dd"/>
    <p:sldId xmlns:r="http://schemas.openxmlformats.org/officeDocument/2006/relationships" id="257" r:id="Rf0fffa107c424938"/>
    <p:sldId xmlns:r="http://schemas.openxmlformats.org/officeDocument/2006/relationships" id="258" r:id="R947e6c487eec4659"/>
    <p:sldId xmlns:r="http://schemas.openxmlformats.org/officeDocument/2006/relationships" id="259" r:id="R011d6fd9739c476b"/>
    <p:sldId xmlns:r="http://schemas.openxmlformats.org/officeDocument/2006/relationships" id="260" r:id="R67798f68f92241a5"/>
    <p:sldId xmlns:r="http://schemas.openxmlformats.org/officeDocument/2006/relationships" id="261" r:id="R8174684400bd47e1"/>
    <p:sldId xmlns:r="http://schemas.openxmlformats.org/officeDocument/2006/relationships" id="262" r:id="R9f10db3bdd544d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4e52edbc64178" /><Relationship Type="http://schemas.openxmlformats.org/officeDocument/2006/relationships/slide" Target="/ppt/slides/slide1.xml" Id="Rfc9254e9fe9f49dd" /><Relationship Type="http://schemas.openxmlformats.org/officeDocument/2006/relationships/slide" Target="/ppt/slides/slide2.xml" Id="Rf0fffa107c424938" /><Relationship Type="http://schemas.openxmlformats.org/officeDocument/2006/relationships/slide" Target="/ppt/slides/slide3.xml" Id="R947e6c487eec4659" /><Relationship Type="http://schemas.openxmlformats.org/officeDocument/2006/relationships/slide" Target="/ppt/slides/slide4.xml" Id="R011d6fd9739c476b" /><Relationship Type="http://schemas.openxmlformats.org/officeDocument/2006/relationships/slide" Target="/ppt/slides/slide5.xml" Id="R67798f68f92241a5" /><Relationship Type="http://schemas.openxmlformats.org/officeDocument/2006/relationships/slide" Target="/ppt/slides/slide6.xml" Id="R8174684400bd47e1" /><Relationship Type="http://schemas.openxmlformats.org/officeDocument/2006/relationships/slide" Target="/ppt/slides/slide7.xml" Id="R9f10db3bdd544d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fcacfad2745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de0822b8c48cd" /><Relationship Type="http://schemas.openxmlformats.org/officeDocument/2006/relationships/theme" Target="/ppt/slideMasters/theme/theme1.xml" Id="R4e284b6f259a49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dde0822b8c48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c910c118b44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3ddde4ca349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89a2684a349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9e2100b9e43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1f4ef818949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2148cd0b749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dca153cd341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CAPESE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CAPESE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1 664 389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22 947 503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24 682 278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REINERT STORDRANGE  –  89,8 %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BANG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BANG STORDRANGE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PERNILLE BANG STORDRANGE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BANG STORDRANGE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Vesthellinga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54 95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976 950 151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CAPESE AS</a:t>
            </a:r>
          </a:p>
        </p:txBody>
      </p:sp>
    </p:spTree>
  </p:cSld>
  <p:clrMapOvr>
    <a:masterClrMapping xmlns:a="http://schemas.openxmlformats.org/drawingml/2006/main"/>
  </p:clrMapOvr>
</p:sld>
</file>