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d0ec523cd2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18519fe1e4bff"/>
  </p:sldMasterIdLst>
  <p:sldIdLst>
    <p:sldId xmlns:r="http://schemas.openxmlformats.org/officeDocument/2006/relationships" id="256" r:id="R24844a0b3cf84e25"/>
    <p:sldId xmlns:r="http://schemas.openxmlformats.org/officeDocument/2006/relationships" id="257" r:id="Rd6143063d8b54da2"/>
    <p:sldId xmlns:r="http://schemas.openxmlformats.org/officeDocument/2006/relationships" id="258" r:id="R80634b9cb1544920"/>
    <p:sldId xmlns:r="http://schemas.openxmlformats.org/officeDocument/2006/relationships" id="259" r:id="Ra8d2201943e14d51"/>
    <p:sldId xmlns:r="http://schemas.openxmlformats.org/officeDocument/2006/relationships" id="260" r:id="R08831e075ecb4397"/>
    <p:sldId xmlns:r="http://schemas.openxmlformats.org/officeDocument/2006/relationships" id="261" r:id="Rd619b4d1f733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18519fe1e4bff" /><Relationship Type="http://schemas.openxmlformats.org/officeDocument/2006/relationships/slide" Target="/ppt/slides/slide1.xml" Id="R24844a0b3cf84e25" /><Relationship Type="http://schemas.openxmlformats.org/officeDocument/2006/relationships/slide" Target="/ppt/slides/slide2.xml" Id="Rd6143063d8b54da2" /><Relationship Type="http://schemas.openxmlformats.org/officeDocument/2006/relationships/slide" Target="/ppt/slides/slide3.xml" Id="R80634b9cb1544920" /><Relationship Type="http://schemas.openxmlformats.org/officeDocument/2006/relationships/slide" Target="/ppt/slides/slide4.xml" Id="Ra8d2201943e14d51" /><Relationship Type="http://schemas.openxmlformats.org/officeDocument/2006/relationships/slide" Target="/ppt/slides/slide5.xml" Id="R08831e075ecb4397" /><Relationship Type="http://schemas.openxmlformats.org/officeDocument/2006/relationships/slide" Target="/ppt/slides/slide6.xml" Id="Rd619b4d1f733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523cff811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c2322f03146f8" /><Relationship Type="http://schemas.openxmlformats.org/officeDocument/2006/relationships/theme" Target="/ppt/slideMasters/theme/theme1.xml" Id="R9235b406dbb0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bc2322f03146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ef6dd5f8d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ea53008e2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3809f244946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17c3489a2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a4ef2ceb0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c7dbe1ed84d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LITECH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GAUSDAL KOMMUNE ADMINISTRASJON OG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976 957 571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LITECH AS</a:t>
            </a:r>
          </a:p>
        </p:txBody>
      </p:sp>
    </p:spTree>
  </p:cSld>
  <p:clrMapOvr>
    <a:masterClrMapping xmlns:a="http://schemas.openxmlformats.org/drawingml/2006/main"/>
  </p:clrMapOvr>
</p:sld>
</file>