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2440ae3754f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b2e2ca158e457e"/>
  </p:sldMasterIdLst>
  <p:sldIdLst>
    <p:sldId xmlns:r="http://schemas.openxmlformats.org/officeDocument/2006/relationships" id="256" r:id="R56106374b742454b"/>
    <p:sldId xmlns:r="http://schemas.openxmlformats.org/officeDocument/2006/relationships" id="257" r:id="Rded122d26e9a4c05"/>
    <p:sldId xmlns:r="http://schemas.openxmlformats.org/officeDocument/2006/relationships" id="258" r:id="R8d6f72da09154d9b"/>
    <p:sldId xmlns:r="http://schemas.openxmlformats.org/officeDocument/2006/relationships" id="259" r:id="Rafcf23bc41ff4205"/>
    <p:sldId xmlns:r="http://schemas.openxmlformats.org/officeDocument/2006/relationships" id="260" r:id="Re7b14f8d394a4999"/>
    <p:sldId xmlns:r="http://schemas.openxmlformats.org/officeDocument/2006/relationships" id="261" r:id="Re04625d7d8104b4d"/>
    <p:sldId xmlns:r="http://schemas.openxmlformats.org/officeDocument/2006/relationships" id="262" r:id="Rcd2046b142dc4e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2e2ca158e457e" /><Relationship Type="http://schemas.openxmlformats.org/officeDocument/2006/relationships/slide" Target="/ppt/slides/slide1.xml" Id="R56106374b742454b" /><Relationship Type="http://schemas.openxmlformats.org/officeDocument/2006/relationships/slide" Target="/ppt/slides/slide2.xml" Id="Rded122d26e9a4c05" /><Relationship Type="http://schemas.openxmlformats.org/officeDocument/2006/relationships/slide" Target="/ppt/slides/slide3.xml" Id="R8d6f72da09154d9b" /><Relationship Type="http://schemas.openxmlformats.org/officeDocument/2006/relationships/slide" Target="/ppt/slides/slide4.xml" Id="Rafcf23bc41ff4205" /><Relationship Type="http://schemas.openxmlformats.org/officeDocument/2006/relationships/slide" Target="/ppt/slides/slide5.xml" Id="Re7b14f8d394a4999" /><Relationship Type="http://schemas.openxmlformats.org/officeDocument/2006/relationships/slide" Target="/ppt/slides/slide6.xml" Id="Re04625d7d8104b4d" /><Relationship Type="http://schemas.openxmlformats.org/officeDocument/2006/relationships/slide" Target="/ppt/slides/slide7.xml" Id="Rcd2046b142dc4e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81e69e74a41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18bc3983f4344" /><Relationship Type="http://schemas.openxmlformats.org/officeDocument/2006/relationships/theme" Target="/ppt/slideMasters/theme/theme1.xml" Id="Rb645f9efab1f46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718bc3983f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6c21a9bd34e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04ec5ec2c4c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265b5865747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84e43e1ca45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9aa60126f4a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24e2c4e284d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dc23452ca46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DINAMO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DINAMO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54 773 405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387 704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10 060 904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30 291 969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POLHØGDA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20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post@dinamo.no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976 965 043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DINAMO AS</a:t>
            </a:r>
          </a:p>
        </p:txBody>
      </p:sp>
    </p:spTree>
  </p:cSld>
  <p:clrMapOvr>
    <a:masterClrMapping xmlns:a="http://schemas.openxmlformats.org/drawingml/2006/main"/>
  </p:clrMapOvr>
</p:sld>
</file>