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2f3bfec96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040e395e544f0"/>
  </p:sldMasterIdLst>
  <p:sldIdLst>
    <p:sldId xmlns:r="http://schemas.openxmlformats.org/officeDocument/2006/relationships" id="256" r:id="Rfe7460cb138945bd"/>
    <p:sldId xmlns:r="http://schemas.openxmlformats.org/officeDocument/2006/relationships" id="257" r:id="R0426c61b692a48a7"/>
    <p:sldId xmlns:r="http://schemas.openxmlformats.org/officeDocument/2006/relationships" id="258" r:id="R97850d8955d84a70"/>
    <p:sldId xmlns:r="http://schemas.openxmlformats.org/officeDocument/2006/relationships" id="259" r:id="R33bfbd60a0ae45a0"/>
    <p:sldId xmlns:r="http://schemas.openxmlformats.org/officeDocument/2006/relationships" id="260" r:id="Rd9bfc59ba2d449c7"/>
    <p:sldId xmlns:r="http://schemas.openxmlformats.org/officeDocument/2006/relationships" id="261" r:id="R75f5f1f6ed11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040e395e544f0" /><Relationship Type="http://schemas.openxmlformats.org/officeDocument/2006/relationships/slide" Target="/ppt/slides/slide1.xml" Id="Rfe7460cb138945bd" /><Relationship Type="http://schemas.openxmlformats.org/officeDocument/2006/relationships/slide" Target="/ppt/slides/slide2.xml" Id="R0426c61b692a48a7" /><Relationship Type="http://schemas.openxmlformats.org/officeDocument/2006/relationships/slide" Target="/ppt/slides/slide3.xml" Id="R97850d8955d84a70" /><Relationship Type="http://schemas.openxmlformats.org/officeDocument/2006/relationships/slide" Target="/ppt/slides/slide4.xml" Id="R33bfbd60a0ae45a0" /><Relationship Type="http://schemas.openxmlformats.org/officeDocument/2006/relationships/slide" Target="/ppt/slides/slide5.xml" Id="Rd9bfc59ba2d449c7" /><Relationship Type="http://schemas.openxmlformats.org/officeDocument/2006/relationships/slide" Target="/ppt/slides/slide6.xml" Id="R75f5f1f6ed11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42379a0b148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e79b60656444f" /><Relationship Type="http://schemas.openxmlformats.org/officeDocument/2006/relationships/theme" Target="/ppt/slideMasters/theme/theme1.xml" Id="Reb4ef7c979c14b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e79b60656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73317a23b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ef0959339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e7bd53c57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2271d46245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39b733f83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8021ac785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SJØLYST PRIVATE HELSESENTER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 PRIVATE HELSESENTER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HUGO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Hugo Jørgensen, Bekkefaret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jorgensen@jorgensenlaw.no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976 965 604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SJØLYST PRIVATE HELSESENTER AS</a:t>
            </a:r>
          </a:p>
        </p:txBody>
      </p:sp>
    </p:spTree>
  </p:cSld>
  <p:clrMapOvr>
    <a:masterClrMapping xmlns:a="http://schemas.openxmlformats.org/drawingml/2006/main"/>
  </p:clrMapOvr>
</p:sld>
</file>