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84b3afddd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65824d8be44f7"/>
  </p:sldMasterIdLst>
  <p:sldIdLst>
    <p:sldId xmlns:r="http://schemas.openxmlformats.org/officeDocument/2006/relationships" id="256" r:id="R95aeb912c62a4793"/>
    <p:sldId xmlns:r="http://schemas.openxmlformats.org/officeDocument/2006/relationships" id="257" r:id="R3fc871d4f8f44264"/>
    <p:sldId xmlns:r="http://schemas.openxmlformats.org/officeDocument/2006/relationships" id="258" r:id="R19ea738fb44141e4"/>
    <p:sldId xmlns:r="http://schemas.openxmlformats.org/officeDocument/2006/relationships" id="259" r:id="R04b89461ad1e4d31"/>
    <p:sldId xmlns:r="http://schemas.openxmlformats.org/officeDocument/2006/relationships" id="260" r:id="Re9ceb1d50e844a57"/>
    <p:sldId xmlns:r="http://schemas.openxmlformats.org/officeDocument/2006/relationships" id="261" r:id="Rc67bf7698c2b434d"/>
    <p:sldId xmlns:r="http://schemas.openxmlformats.org/officeDocument/2006/relationships" id="262" r:id="Re2f7bc2d3af9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65824d8be44f7" /><Relationship Type="http://schemas.openxmlformats.org/officeDocument/2006/relationships/slide" Target="/ppt/slides/slide1.xml" Id="R95aeb912c62a4793" /><Relationship Type="http://schemas.openxmlformats.org/officeDocument/2006/relationships/slide" Target="/ppt/slides/slide2.xml" Id="R3fc871d4f8f44264" /><Relationship Type="http://schemas.openxmlformats.org/officeDocument/2006/relationships/slide" Target="/ppt/slides/slide3.xml" Id="R19ea738fb44141e4" /><Relationship Type="http://schemas.openxmlformats.org/officeDocument/2006/relationships/slide" Target="/ppt/slides/slide4.xml" Id="R04b89461ad1e4d31" /><Relationship Type="http://schemas.openxmlformats.org/officeDocument/2006/relationships/slide" Target="/ppt/slides/slide5.xml" Id="Re9ceb1d50e844a57" /><Relationship Type="http://schemas.openxmlformats.org/officeDocument/2006/relationships/slide" Target="/ppt/slides/slide6.xml" Id="Rc67bf7698c2b434d" /><Relationship Type="http://schemas.openxmlformats.org/officeDocument/2006/relationships/slide" Target="/ppt/slides/slide7.xml" Id="Re2f7bc2d3af9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ebf6d23db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3c5e372bd41ed" /><Relationship Type="http://schemas.openxmlformats.org/officeDocument/2006/relationships/theme" Target="/ppt/slideMasters/theme/theme1.xml" Id="R63e5e3698af7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3c5e372bd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e07b3966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0d17b2ec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9493f7cc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0cfee098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aa30de5c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5edc4989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8b9334c0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NORGE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NETWORKS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