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c05d6aa35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4ce63d262495e"/>
  </p:sldMasterIdLst>
  <p:sldIdLst>
    <p:sldId xmlns:r="http://schemas.openxmlformats.org/officeDocument/2006/relationships" id="256" r:id="R838691c3f13a412a"/>
    <p:sldId xmlns:r="http://schemas.openxmlformats.org/officeDocument/2006/relationships" id="257" r:id="R39c368c758314a28"/>
    <p:sldId xmlns:r="http://schemas.openxmlformats.org/officeDocument/2006/relationships" id="258" r:id="R0c6f7191d93c4357"/>
    <p:sldId xmlns:r="http://schemas.openxmlformats.org/officeDocument/2006/relationships" id="259" r:id="Re8fee3fc6a6f433e"/>
    <p:sldId xmlns:r="http://schemas.openxmlformats.org/officeDocument/2006/relationships" id="260" r:id="R56db649d458e4a57"/>
    <p:sldId xmlns:r="http://schemas.openxmlformats.org/officeDocument/2006/relationships" id="261" r:id="R9f032d60e28a4270"/>
    <p:sldId xmlns:r="http://schemas.openxmlformats.org/officeDocument/2006/relationships" id="262" r:id="R8afd15e0986a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4ce63d262495e" /><Relationship Type="http://schemas.openxmlformats.org/officeDocument/2006/relationships/slide" Target="/ppt/slides/slide1.xml" Id="R838691c3f13a412a" /><Relationship Type="http://schemas.openxmlformats.org/officeDocument/2006/relationships/slide" Target="/ppt/slides/slide2.xml" Id="R39c368c758314a28" /><Relationship Type="http://schemas.openxmlformats.org/officeDocument/2006/relationships/slide" Target="/ppt/slides/slide3.xml" Id="R0c6f7191d93c4357" /><Relationship Type="http://schemas.openxmlformats.org/officeDocument/2006/relationships/slide" Target="/ppt/slides/slide4.xml" Id="Re8fee3fc6a6f433e" /><Relationship Type="http://schemas.openxmlformats.org/officeDocument/2006/relationships/slide" Target="/ppt/slides/slide5.xml" Id="R56db649d458e4a57" /><Relationship Type="http://schemas.openxmlformats.org/officeDocument/2006/relationships/slide" Target="/ppt/slides/slide6.xml" Id="R9f032d60e28a4270" /><Relationship Type="http://schemas.openxmlformats.org/officeDocument/2006/relationships/slide" Target="/ppt/slides/slide7.xml" Id="R8afd15e0986a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45b80bd1b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e649dbc8840dc" /><Relationship Type="http://schemas.openxmlformats.org/officeDocument/2006/relationships/theme" Target="/ppt/slideMasters/theme/theme1.xml" Id="R65cb057c8cdb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e649dbc88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02e236302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b986c3b5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93f896209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b16d0f4c7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3f0c91562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b38b8f49244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0dc8798c5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STATKRAFT INDUSTRIAL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INDUSTRIAL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1 823 674 000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13 208 684 000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14 672 392 000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STATKRAFT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06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976 967 771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STATKRAFT INDUSTRIAL HOLDING AS</a:t>
            </a:r>
          </a:p>
        </p:txBody>
      </p:sp>
    </p:spTree>
  </p:cSld>
  <p:clrMapOvr>
    <a:masterClrMapping xmlns:a="http://schemas.openxmlformats.org/drawingml/2006/main"/>
  </p:clrMapOvr>
</p:sld>
</file>