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2f9674673e345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e048fd747184068"/>
  </p:sldMasterIdLst>
  <p:sldIdLst>
    <p:sldId xmlns:r="http://schemas.openxmlformats.org/officeDocument/2006/relationships" id="256" r:id="Rcd0cd7ad10f14503"/>
    <p:sldId xmlns:r="http://schemas.openxmlformats.org/officeDocument/2006/relationships" id="257" r:id="Rd26655fd6b0643f6"/>
    <p:sldId xmlns:r="http://schemas.openxmlformats.org/officeDocument/2006/relationships" id="258" r:id="R35275d8533b44281"/>
    <p:sldId xmlns:r="http://schemas.openxmlformats.org/officeDocument/2006/relationships" id="259" r:id="Re709c55f5e044f67"/>
    <p:sldId xmlns:r="http://schemas.openxmlformats.org/officeDocument/2006/relationships" id="260" r:id="R83541588a89049ec"/>
    <p:sldId xmlns:r="http://schemas.openxmlformats.org/officeDocument/2006/relationships" id="261" r:id="R8b699646b16a4b71"/>
    <p:sldId xmlns:r="http://schemas.openxmlformats.org/officeDocument/2006/relationships" id="262" r:id="Ra2c824f5853440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048fd747184068" /><Relationship Type="http://schemas.openxmlformats.org/officeDocument/2006/relationships/slide" Target="/ppt/slides/slide1.xml" Id="Rcd0cd7ad10f14503" /><Relationship Type="http://schemas.openxmlformats.org/officeDocument/2006/relationships/slide" Target="/ppt/slides/slide2.xml" Id="Rd26655fd6b0643f6" /><Relationship Type="http://schemas.openxmlformats.org/officeDocument/2006/relationships/slide" Target="/ppt/slides/slide3.xml" Id="R35275d8533b44281" /><Relationship Type="http://schemas.openxmlformats.org/officeDocument/2006/relationships/slide" Target="/ppt/slides/slide4.xml" Id="Re709c55f5e044f67" /><Relationship Type="http://schemas.openxmlformats.org/officeDocument/2006/relationships/slide" Target="/ppt/slides/slide5.xml" Id="R83541588a89049ec" /><Relationship Type="http://schemas.openxmlformats.org/officeDocument/2006/relationships/slide" Target="/ppt/slides/slide6.xml" Id="R8b699646b16a4b71" /><Relationship Type="http://schemas.openxmlformats.org/officeDocument/2006/relationships/slide" Target="/ppt/slides/slide7.xml" Id="Ra2c824f5853440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3e6263c9ca47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90829321de404f" /><Relationship Type="http://schemas.openxmlformats.org/officeDocument/2006/relationships/theme" Target="/ppt/slideMasters/theme/theme1.xml" Id="Rcf4c9347e66b49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90829321de404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16a74ef36b42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b4d8fdb12f44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4ba5fb86664c9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d1bcd8530848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fab9d0d83744a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d8e3d8a6d74fd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2ea81a8ab045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RØROS DØRER OG VINDUER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RØROS DØRER OG VINDUER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RØROS DØRER OG VINDUER AS ble etablert [år] og holder til i Røros.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RØROS DØRER OG VINDUER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RØROS DØRER OG VINDUER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RØROS DØRER OG VINDUER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100 898 971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−5 514 486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−6 426 441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1 408 150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32 692 762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RØROS DØRER OG VINDUER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STORENG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SIGURD HANSEN KJENSETH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RØROS DØRER OG VINDUER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Osloveien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7374 Røros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40 62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ordre.roros@roros-bruk.no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976 982 576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RØROS DØRER OG VINDUER AS</a:t>
            </a:r>
          </a:p>
        </p:txBody>
      </p:sp>
    </p:spTree>
  </p:cSld>
  <p:clrMapOvr>
    <a:masterClrMapping xmlns:a="http://schemas.openxmlformats.org/drawingml/2006/main"/>
  </p:clrMapOvr>
</p:sld>
</file>