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7fe70bd55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e38df96f947bf"/>
  </p:sldMasterIdLst>
  <p:sldIdLst>
    <p:sldId xmlns:r="http://schemas.openxmlformats.org/officeDocument/2006/relationships" id="256" r:id="R25b49723377a4762"/>
    <p:sldId xmlns:r="http://schemas.openxmlformats.org/officeDocument/2006/relationships" id="257" r:id="R6652a1229e9b4b6e"/>
    <p:sldId xmlns:r="http://schemas.openxmlformats.org/officeDocument/2006/relationships" id="258" r:id="Rb1ce584553df4d94"/>
    <p:sldId xmlns:r="http://schemas.openxmlformats.org/officeDocument/2006/relationships" id="259" r:id="R90aef732ba5b4991"/>
    <p:sldId xmlns:r="http://schemas.openxmlformats.org/officeDocument/2006/relationships" id="260" r:id="R8dd98d3136a2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e38df96f947bf" /><Relationship Type="http://schemas.openxmlformats.org/officeDocument/2006/relationships/slide" Target="/ppt/slides/slide1.xml" Id="R25b49723377a4762" /><Relationship Type="http://schemas.openxmlformats.org/officeDocument/2006/relationships/slide" Target="/ppt/slides/slide2.xml" Id="R6652a1229e9b4b6e" /><Relationship Type="http://schemas.openxmlformats.org/officeDocument/2006/relationships/slide" Target="/ppt/slides/slide3.xml" Id="Rb1ce584553df4d94" /><Relationship Type="http://schemas.openxmlformats.org/officeDocument/2006/relationships/slide" Target="/ppt/slides/slide4.xml" Id="R90aef732ba5b4991" /><Relationship Type="http://schemas.openxmlformats.org/officeDocument/2006/relationships/slide" Target="/ppt/slides/slide5.xml" Id="R8dd98d3136a2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7b4e64293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980bb27a74dd9" /><Relationship Type="http://schemas.openxmlformats.org/officeDocument/2006/relationships/theme" Target="/ppt/slideMasters/theme/theme1.xml" Id="Ra9a1b877ad7f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1980bb27a74d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12431db6a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8ac51a5ab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5e45ac66f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1cbcf6341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f74d659b146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