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dfc7a6e22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18f0d99ea4843"/>
  </p:sldMasterIdLst>
  <p:sldIdLst>
    <p:sldId xmlns:r="http://schemas.openxmlformats.org/officeDocument/2006/relationships" id="256" r:id="R9667785ab73c4476"/>
    <p:sldId xmlns:r="http://schemas.openxmlformats.org/officeDocument/2006/relationships" id="257" r:id="Rfbf93384c74a4d61"/>
    <p:sldId xmlns:r="http://schemas.openxmlformats.org/officeDocument/2006/relationships" id="258" r:id="R96703aa41ea343f6"/>
    <p:sldId xmlns:r="http://schemas.openxmlformats.org/officeDocument/2006/relationships" id="259" r:id="Raf3ab86ae3614f7e"/>
    <p:sldId xmlns:r="http://schemas.openxmlformats.org/officeDocument/2006/relationships" id="260" r:id="R9d586f5f7eb147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18f0d99ea4843" /><Relationship Type="http://schemas.openxmlformats.org/officeDocument/2006/relationships/slide" Target="/ppt/slides/slide1.xml" Id="R9667785ab73c4476" /><Relationship Type="http://schemas.openxmlformats.org/officeDocument/2006/relationships/slide" Target="/ppt/slides/slide2.xml" Id="Rfbf93384c74a4d61" /><Relationship Type="http://schemas.openxmlformats.org/officeDocument/2006/relationships/slide" Target="/ppt/slides/slide3.xml" Id="R96703aa41ea343f6" /><Relationship Type="http://schemas.openxmlformats.org/officeDocument/2006/relationships/slide" Target="/ppt/slides/slide4.xml" Id="Raf3ab86ae3614f7e" /><Relationship Type="http://schemas.openxmlformats.org/officeDocument/2006/relationships/slide" Target="/ppt/slides/slide5.xml" Id="R9d586f5f7eb147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e2bebdc61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d370271284702" /><Relationship Type="http://schemas.openxmlformats.org/officeDocument/2006/relationships/theme" Target="/ppt/slideMasters/theme/theme1.xml" Id="R3cbf514d5d804d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d37027128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2b6aa92d949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fa5e3e8ca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01a6a0092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5bbb0d7f542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2ad18d66a46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KIRKELIG FELLESRÅD I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KIRKELIG FELLESRÅD I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62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post.kfio.oslo@kirken.no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oslo.kirken.no/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