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feb0c44aa7642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9e004127eef40e6"/>
  </p:sldMasterIdLst>
  <p:sldIdLst>
    <p:sldId xmlns:r="http://schemas.openxmlformats.org/officeDocument/2006/relationships" id="256" r:id="R0cc9c8ca5a6e4a8e"/>
    <p:sldId xmlns:r="http://schemas.openxmlformats.org/officeDocument/2006/relationships" id="257" r:id="R42be7b46bced476d"/>
    <p:sldId xmlns:r="http://schemas.openxmlformats.org/officeDocument/2006/relationships" id="258" r:id="R5b5963e3853c4385"/>
    <p:sldId xmlns:r="http://schemas.openxmlformats.org/officeDocument/2006/relationships" id="259" r:id="R75038e22fc91464c"/>
    <p:sldId xmlns:r="http://schemas.openxmlformats.org/officeDocument/2006/relationships" id="260" r:id="Ree55ca727bd94af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e004127eef40e6" /><Relationship Type="http://schemas.openxmlformats.org/officeDocument/2006/relationships/slide" Target="/ppt/slides/slide1.xml" Id="R0cc9c8ca5a6e4a8e" /><Relationship Type="http://schemas.openxmlformats.org/officeDocument/2006/relationships/slide" Target="/ppt/slides/slide2.xml" Id="R42be7b46bced476d" /><Relationship Type="http://schemas.openxmlformats.org/officeDocument/2006/relationships/slide" Target="/ppt/slides/slide3.xml" Id="R5b5963e3853c4385" /><Relationship Type="http://schemas.openxmlformats.org/officeDocument/2006/relationships/slide" Target="/ppt/slides/slide4.xml" Id="R75038e22fc91464c" /><Relationship Type="http://schemas.openxmlformats.org/officeDocument/2006/relationships/slide" Target="/ppt/slides/slide5.xml" Id="Ree55ca727bd94af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15a387bf6540c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af2d8d8ec04369" /><Relationship Type="http://schemas.openxmlformats.org/officeDocument/2006/relationships/theme" Target="/ppt/slideMasters/theme/theme1.xml" Id="R01dc257bec914d8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af2d8d8ec043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ad4c93fa814f2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fae606ae2d41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db6bb6a3bf4a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e92252e5dc40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08cc03181544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VÅLER KIRKELIGE FELLESRÅD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VÅLER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VÅLER KIRKELIGE FELLESRÅD ble etablert [år] og holder til i Våler I Solør.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VÅLER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VÅLER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VÅLER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Vålgutua 199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2436 Våler I Solør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94 01 86 67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post.vaaler-solor@kirken.no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www.kirken.no/vaalerisolor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976 988 043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VÅLER KIRKELIGE FELLESRÅD</a:t>
            </a:r>
          </a:p>
        </p:txBody>
      </p:sp>
    </p:spTree>
  </p:cSld>
  <p:clrMapOvr>
    <a:masterClrMapping xmlns:a="http://schemas.openxmlformats.org/drawingml/2006/main"/>
  </p:clrMapOvr>
</p:sld>
</file>