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f0e3ab9f5246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1b491a1bfe406e"/>
  </p:sldMasterIdLst>
  <p:sldIdLst>
    <p:sldId xmlns:r="http://schemas.openxmlformats.org/officeDocument/2006/relationships" id="256" r:id="Rce18ab72f2c54455"/>
    <p:sldId xmlns:r="http://schemas.openxmlformats.org/officeDocument/2006/relationships" id="257" r:id="Re5c2131c6f8c4ab4"/>
    <p:sldId xmlns:r="http://schemas.openxmlformats.org/officeDocument/2006/relationships" id="258" r:id="R0771256e184f4ff1"/>
    <p:sldId xmlns:r="http://schemas.openxmlformats.org/officeDocument/2006/relationships" id="259" r:id="R00bf4140288e4b52"/>
    <p:sldId xmlns:r="http://schemas.openxmlformats.org/officeDocument/2006/relationships" id="260" r:id="R48d639f4f91b44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1b491a1bfe406e" /><Relationship Type="http://schemas.openxmlformats.org/officeDocument/2006/relationships/slide" Target="/ppt/slides/slide1.xml" Id="Rce18ab72f2c54455" /><Relationship Type="http://schemas.openxmlformats.org/officeDocument/2006/relationships/slide" Target="/ppt/slides/slide2.xml" Id="Re5c2131c6f8c4ab4" /><Relationship Type="http://schemas.openxmlformats.org/officeDocument/2006/relationships/slide" Target="/ppt/slides/slide3.xml" Id="R0771256e184f4ff1" /><Relationship Type="http://schemas.openxmlformats.org/officeDocument/2006/relationships/slide" Target="/ppt/slides/slide4.xml" Id="R00bf4140288e4b52" /><Relationship Type="http://schemas.openxmlformats.org/officeDocument/2006/relationships/slide" Target="/ppt/slides/slide5.xml" Id="R48d639f4f91b44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94d914a8144f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45ca68eae4ff9" /><Relationship Type="http://schemas.openxmlformats.org/officeDocument/2006/relationships/theme" Target="/ppt/slideMasters/theme/theme1.xml" Id="Rd2f6630daa8f45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945ca68eae4ff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a5fc2cd424b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4d98cc6c040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6e4962c6c94a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6e7bb751b47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5772c1aea347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RENDALEN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RENDALEN KIRKELIGE FELLESRÅD ble etablert [år] og holder til i Rendalen.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Hanestadveien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2484 Rendalen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kirkevergen@rendalen.kirkene.net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www.rendalen.kirkene.net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976 988 337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RENDALEN KIRKELIGE FELLESRÅD</a:t>
            </a:r>
          </a:p>
        </p:txBody>
      </p:sp>
    </p:spTree>
  </p:cSld>
  <p:clrMapOvr>
    <a:masterClrMapping xmlns:a="http://schemas.openxmlformats.org/drawingml/2006/main"/>
  </p:clrMapOvr>
</p:sld>
</file>