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895f63f3bc45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babfea8a814375"/>
  </p:sldMasterIdLst>
  <p:sldIdLst>
    <p:sldId xmlns:r="http://schemas.openxmlformats.org/officeDocument/2006/relationships" id="256" r:id="R4f9d09c27d3f492b"/>
    <p:sldId xmlns:r="http://schemas.openxmlformats.org/officeDocument/2006/relationships" id="257" r:id="R42cbaa4acc524a14"/>
    <p:sldId xmlns:r="http://schemas.openxmlformats.org/officeDocument/2006/relationships" id="258" r:id="Rf5c0a1ed7a3e4fef"/>
    <p:sldId xmlns:r="http://schemas.openxmlformats.org/officeDocument/2006/relationships" id="259" r:id="R32a9ab3227e34e66"/>
    <p:sldId xmlns:r="http://schemas.openxmlformats.org/officeDocument/2006/relationships" id="260" r:id="Re8046c956193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babfea8a814375" /><Relationship Type="http://schemas.openxmlformats.org/officeDocument/2006/relationships/slide" Target="/ppt/slides/slide1.xml" Id="R4f9d09c27d3f492b" /><Relationship Type="http://schemas.openxmlformats.org/officeDocument/2006/relationships/slide" Target="/ppt/slides/slide2.xml" Id="R42cbaa4acc524a14" /><Relationship Type="http://schemas.openxmlformats.org/officeDocument/2006/relationships/slide" Target="/ppt/slides/slide3.xml" Id="Rf5c0a1ed7a3e4fef" /><Relationship Type="http://schemas.openxmlformats.org/officeDocument/2006/relationships/slide" Target="/ppt/slides/slide4.xml" Id="R32a9ab3227e34e66" /><Relationship Type="http://schemas.openxmlformats.org/officeDocument/2006/relationships/slide" Target="/ppt/slides/slide5.xml" Id="Re8046c956193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2b4472c2046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8fa307cbc4843" /><Relationship Type="http://schemas.openxmlformats.org/officeDocument/2006/relationships/theme" Target="/ppt/slideMasters/theme/theme1.xml" Id="Rbd266c8986c346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c8fa307cbc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1fbba55f3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5a18d7640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76f4e61e348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f11b3f32e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64b0381094e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