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bfa0f450f5041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f1de3c814104b07"/>
  </p:sldMasterIdLst>
  <p:sldIdLst>
    <p:sldId xmlns:r="http://schemas.openxmlformats.org/officeDocument/2006/relationships" id="256" r:id="R882b9c67daa74c7c"/>
    <p:sldId xmlns:r="http://schemas.openxmlformats.org/officeDocument/2006/relationships" id="257" r:id="R54f837e5f59b45c0"/>
    <p:sldId xmlns:r="http://schemas.openxmlformats.org/officeDocument/2006/relationships" id="258" r:id="Rd56eb5f5197b4739"/>
    <p:sldId xmlns:r="http://schemas.openxmlformats.org/officeDocument/2006/relationships" id="259" r:id="R31ebe2c16ffc42ad"/>
    <p:sldId xmlns:r="http://schemas.openxmlformats.org/officeDocument/2006/relationships" id="260" r:id="R37ae527412674f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1de3c814104b07" /><Relationship Type="http://schemas.openxmlformats.org/officeDocument/2006/relationships/slide" Target="/ppt/slides/slide1.xml" Id="R882b9c67daa74c7c" /><Relationship Type="http://schemas.openxmlformats.org/officeDocument/2006/relationships/slide" Target="/ppt/slides/slide2.xml" Id="R54f837e5f59b45c0" /><Relationship Type="http://schemas.openxmlformats.org/officeDocument/2006/relationships/slide" Target="/ppt/slides/slide3.xml" Id="Rd56eb5f5197b4739" /><Relationship Type="http://schemas.openxmlformats.org/officeDocument/2006/relationships/slide" Target="/ppt/slides/slide4.xml" Id="R31ebe2c16ffc42ad" /><Relationship Type="http://schemas.openxmlformats.org/officeDocument/2006/relationships/slide" Target="/ppt/slides/slide5.xml" Id="R37ae527412674f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3aeef83cf342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be05ceb3c4b3b" /><Relationship Type="http://schemas.openxmlformats.org/officeDocument/2006/relationships/theme" Target="/ppt/slideMasters/theme/theme1.xml" Id="R4de74081ac3f48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0be05ceb3c4b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478466c7f45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deb4e61faa46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b56679752f4d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88fe1199c540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5cc7a78304a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AUSTAD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AUSTAD SOKN ble etablert [år] og holder til i Lyngdal.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4580 Lyngdal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47 97 30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carl.magnus.salvesen@lyngdal.kirken.no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www.lyngdal.kirken.no/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976 992 997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SOKN</a:t>
            </a:r>
          </a:p>
        </p:txBody>
      </p:sp>
    </p:spTree>
  </p:cSld>
  <p:clrMapOvr>
    <a:masterClrMapping xmlns:a="http://schemas.openxmlformats.org/drawingml/2006/main"/>
  </p:clrMapOvr>
</p:sld>
</file>