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edf43182d0c41d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b92a14caf314a95"/>
  </p:sldMasterIdLst>
  <p:sldIdLst>
    <p:sldId xmlns:r="http://schemas.openxmlformats.org/officeDocument/2006/relationships" id="256" r:id="R86d5d798faf14f30"/>
    <p:sldId xmlns:r="http://schemas.openxmlformats.org/officeDocument/2006/relationships" id="257" r:id="R90221a9f743444f4"/>
    <p:sldId xmlns:r="http://schemas.openxmlformats.org/officeDocument/2006/relationships" id="258" r:id="Rf11e1daade0d46d2"/>
    <p:sldId xmlns:r="http://schemas.openxmlformats.org/officeDocument/2006/relationships" id="259" r:id="R50c8cbc4c5e64688"/>
    <p:sldId xmlns:r="http://schemas.openxmlformats.org/officeDocument/2006/relationships" id="260" r:id="Rcdff44604a1b44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92a14caf314a95" /><Relationship Type="http://schemas.openxmlformats.org/officeDocument/2006/relationships/slide" Target="/ppt/slides/slide1.xml" Id="R86d5d798faf14f30" /><Relationship Type="http://schemas.openxmlformats.org/officeDocument/2006/relationships/slide" Target="/ppt/slides/slide2.xml" Id="R90221a9f743444f4" /><Relationship Type="http://schemas.openxmlformats.org/officeDocument/2006/relationships/slide" Target="/ppt/slides/slide3.xml" Id="Rf11e1daade0d46d2" /><Relationship Type="http://schemas.openxmlformats.org/officeDocument/2006/relationships/slide" Target="/ppt/slides/slide4.xml" Id="R50c8cbc4c5e64688" /><Relationship Type="http://schemas.openxmlformats.org/officeDocument/2006/relationships/slide" Target="/ppt/slides/slide5.xml" Id="Rcdff44604a1b44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96d9feb3104a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8f7832357c4ff5" /><Relationship Type="http://schemas.openxmlformats.org/officeDocument/2006/relationships/theme" Target="/ppt/slideMasters/theme/theme1.xml" Id="R81ef06e67dcb4cf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8f7832357c4ff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c6dc593b0b406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cbf121f498400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042450b98f4e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0bab96b70241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4c3243be5d46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HAUGESUND KIRKELIGE FELLESRÅD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HAUGESUND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HAUGESUND KIRKELIGE FELLESRÅD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HAUGESUND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HAUGESUND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HAUGESUND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Skåregata 145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5527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52809500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post.haugesund@kirken.no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www.kirken.no/haugesund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976 993 454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HAUGESUND KIRKELIGE FELLESRÅD</a:t>
            </a:r>
          </a:p>
        </p:txBody>
      </p:sp>
    </p:spTree>
  </p:cSld>
  <p:clrMapOvr>
    <a:masterClrMapping xmlns:a="http://schemas.openxmlformats.org/drawingml/2006/main"/>
  </p:clrMapOvr>
</p:sld>
</file>