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3310cd761b4b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fb885d1b7394bc1"/>
  </p:sldMasterIdLst>
  <p:sldIdLst>
    <p:sldId xmlns:r="http://schemas.openxmlformats.org/officeDocument/2006/relationships" id="256" r:id="Rd7ed278947c146c8"/>
    <p:sldId xmlns:r="http://schemas.openxmlformats.org/officeDocument/2006/relationships" id="257" r:id="R18d986b80c404f50"/>
    <p:sldId xmlns:r="http://schemas.openxmlformats.org/officeDocument/2006/relationships" id="258" r:id="Rad7fc33d77d04bb9"/>
    <p:sldId xmlns:r="http://schemas.openxmlformats.org/officeDocument/2006/relationships" id="259" r:id="Rab5a1f9e274c4926"/>
    <p:sldId xmlns:r="http://schemas.openxmlformats.org/officeDocument/2006/relationships" id="260" r:id="R556a6053b7a84f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b885d1b7394bc1" /><Relationship Type="http://schemas.openxmlformats.org/officeDocument/2006/relationships/slide" Target="/ppt/slides/slide1.xml" Id="Rd7ed278947c146c8" /><Relationship Type="http://schemas.openxmlformats.org/officeDocument/2006/relationships/slide" Target="/ppt/slides/slide2.xml" Id="R18d986b80c404f50" /><Relationship Type="http://schemas.openxmlformats.org/officeDocument/2006/relationships/slide" Target="/ppt/slides/slide3.xml" Id="Rad7fc33d77d04bb9" /><Relationship Type="http://schemas.openxmlformats.org/officeDocument/2006/relationships/slide" Target="/ppt/slides/slide4.xml" Id="Rab5a1f9e274c4926" /><Relationship Type="http://schemas.openxmlformats.org/officeDocument/2006/relationships/slide" Target="/ppt/slides/slide5.xml" Id="R556a6053b7a84f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a5d1340aa74e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5a481d9f6b47b4" /><Relationship Type="http://schemas.openxmlformats.org/officeDocument/2006/relationships/theme" Target="/ppt/slideMasters/theme/theme1.xml" Id="R1b0681d6b6af4a6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5a481d9f6b47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2eddba9ce04c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bf852bc674440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da74a613a54d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30a1871f3246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133489080846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STORETVEIT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STORETVEIT SOKN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Kirkevegen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5072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30 81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storetveit.menighet.bergen@kirken.no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www.kirken.no/storetveit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976 994 213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