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ff380cc1f740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76708e127945af"/>
  </p:sldMasterIdLst>
  <p:sldIdLst>
    <p:sldId xmlns:r="http://schemas.openxmlformats.org/officeDocument/2006/relationships" id="256" r:id="Rb2b20afc82954038"/>
    <p:sldId xmlns:r="http://schemas.openxmlformats.org/officeDocument/2006/relationships" id="257" r:id="R5d967aab541046d5"/>
    <p:sldId xmlns:r="http://schemas.openxmlformats.org/officeDocument/2006/relationships" id="258" r:id="R56385f3d415e4954"/>
    <p:sldId xmlns:r="http://schemas.openxmlformats.org/officeDocument/2006/relationships" id="259" r:id="Rdaa8e9022af74a49"/>
    <p:sldId xmlns:r="http://schemas.openxmlformats.org/officeDocument/2006/relationships" id="260" r:id="Rb09f4d2849fa41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76708e127945af" /><Relationship Type="http://schemas.openxmlformats.org/officeDocument/2006/relationships/slide" Target="/ppt/slides/slide1.xml" Id="Rb2b20afc82954038" /><Relationship Type="http://schemas.openxmlformats.org/officeDocument/2006/relationships/slide" Target="/ppt/slides/slide2.xml" Id="R5d967aab541046d5" /><Relationship Type="http://schemas.openxmlformats.org/officeDocument/2006/relationships/slide" Target="/ppt/slides/slide3.xml" Id="R56385f3d415e4954" /><Relationship Type="http://schemas.openxmlformats.org/officeDocument/2006/relationships/slide" Target="/ppt/slides/slide4.xml" Id="Rdaa8e9022af74a49" /><Relationship Type="http://schemas.openxmlformats.org/officeDocument/2006/relationships/slide" Target="/ppt/slides/slide5.xml" Id="Rb09f4d2849fa41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ff318e135349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ac25c977954525" /><Relationship Type="http://schemas.openxmlformats.org/officeDocument/2006/relationships/theme" Target="/ppt/slideMasters/theme/theme1.xml" Id="R843cd186753442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ac25c9779545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cf00095f3047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69593aef0b40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c2f01f69c541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553281a5ca49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4d0e4f864447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ASKVOLL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ASKVOLL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ASKVOLL SOKN ble etablert [år] og holder til i Askvoll.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ASKVOLL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ASKVOLL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ASKVOLL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Askvollvegen 398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6980 Askvoll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post.askvoll@kyrkja.no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www.kirken.no/askvoll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976 996 267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ASKVOLL SOKN</a:t>
            </a:r>
          </a:p>
        </p:txBody>
      </p:sp>
    </p:spTree>
  </p:cSld>
  <p:clrMapOvr>
    <a:masterClrMapping xmlns:a="http://schemas.openxmlformats.org/drawingml/2006/main"/>
  </p:clrMapOvr>
</p:sld>
</file>