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35a54793934e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a7a907b05d4ca2"/>
  </p:sldMasterIdLst>
  <p:sldIdLst>
    <p:sldId xmlns:r="http://schemas.openxmlformats.org/officeDocument/2006/relationships" id="256" r:id="R21a908c9bfcc4fc2"/>
    <p:sldId xmlns:r="http://schemas.openxmlformats.org/officeDocument/2006/relationships" id="257" r:id="Rd04838c7db364c55"/>
    <p:sldId xmlns:r="http://schemas.openxmlformats.org/officeDocument/2006/relationships" id="258" r:id="R10eae426f18c476f"/>
    <p:sldId xmlns:r="http://schemas.openxmlformats.org/officeDocument/2006/relationships" id="259" r:id="Rb945b192c6e54138"/>
    <p:sldId xmlns:r="http://schemas.openxmlformats.org/officeDocument/2006/relationships" id="260" r:id="Raeb64e3a0e2f42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a7a907b05d4ca2" /><Relationship Type="http://schemas.openxmlformats.org/officeDocument/2006/relationships/slide" Target="/ppt/slides/slide1.xml" Id="R21a908c9bfcc4fc2" /><Relationship Type="http://schemas.openxmlformats.org/officeDocument/2006/relationships/slide" Target="/ppt/slides/slide2.xml" Id="Rd04838c7db364c55" /><Relationship Type="http://schemas.openxmlformats.org/officeDocument/2006/relationships/slide" Target="/ppt/slides/slide3.xml" Id="R10eae426f18c476f" /><Relationship Type="http://schemas.openxmlformats.org/officeDocument/2006/relationships/slide" Target="/ppt/slides/slide4.xml" Id="Rb945b192c6e54138" /><Relationship Type="http://schemas.openxmlformats.org/officeDocument/2006/relationships/slide" Target="/ppt/slides/slide5.xml" Id="Raeb64e3a0e2f42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e83beba78543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1600f3e7b4024" /><Relationship Type="http://schemas.openxmlformats.org/officeDocument/2006/relationships/theme" Target="/ppt/slideMasters/theme/theme1.xml" Id="R214d06c1c5904b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c1600f3e7b40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6ba6ca23d4d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ccfbb5fea46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24fed1e7947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6b61256f444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6137722d049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HEMNE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HEMNE KIRKELIGE FELLESRÅD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HASSELVEIEN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72450080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post@hemnekirke.no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976 998 332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KIRKELIGE FELLESRÅD</a:t>
            </a:r>
          </a:p>
        </p:txBody>
      </p:sp>
    </p:spTree>
  </p:cSld>
  <p:clrMapOvr>
    <a:masterClrMapping xmlns:a="http://schemas.openxmlformats.org/drawingml/2006/main"/>
  </p:clrMapOvr>
</p:sld>
</file>