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0fd75539a245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8069ae133140cd"/>
  </p:sldMasterIdLst>
  <p:sldIdLst>
    <p:sldId xmlns:r="http://schemas.openxmlformats.org/officeDocument/2006/relationships" id="256" r:id="Reeda7fc65ff04b6a"/>
    <p:sldId xmlns:r="http://schemas.openxmlformats.org/officeDocument/2006/relationships" id="257" r:id="Rc425b478edf541fd"/>
    <p:sldId xmlns:r="http://schemas.openxmlformats.org/officeDocument/2006/relationships" id="258" r:id="Rb82f7b212b4f48f4"/>
    <p:sldId xmlns:r="http://schemas.openxmlformats.org/officeDocument/2006/relationships" id="259" r:id="R76895c290bb84e82"/>
    <p:sldId xmlns:r="http://schemas.openxmlformats.org/officeDocument/2006/relationships" id="260" r:id="Rd3d4b416962546d3"/>
    <p:sldId xmlns:r="http://schemas.openxmlformats.org/officeDocument/2006/relationships" id="261" r:id="R3147ac197007470e"/>
    <p:sldId xmlns:r="http://schemas.openxmlformats.org/officeDocument/2006/relationships" id="262" r:id="Rfeef4dd0712045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8069ae133140cd" /><Relationship Type="http://schemas.openxmlformats.org/officeDocument/2006/relationships/slide" Target="/ppt/slides/slide1.xml" Id="Reeda7fc65ff04b6a" /><Relationship Type="http://schemas.openxmlformats.org/officeDocument/2006/relationships/slide" Target="/ppt/slides/slide2.xml" Id="Rc425b478edf541fd" /><Relationship Type="http://schemas.openxmlformats.org/officeDocument/2006/relationships/slide" Target="/ppt/slides/slide3.xml" Id="Rb82f7b212b4f48f4" /><Relationship Type="http://schemas.openxmlformats.org/officeDocument/2006/relationships/slide" Target="/ppt/slides/slide4.xml" Id="R76895c290bb84e82" /><Relationship Type="http://schemas.openxmlformats.org/officeDocument/2006/relationships/slide" Target="/ppt/slides/slide5.xml" Id="Rd3d4b416962546d3" /><Relationship Type="http://schemas.openxmlformats.org/officeDocument/2006/relationships/slide" Target="/ppt/slides/slide6.xml" Id="R3147ac197007470e" /><Relationship Type="http://schemas.openxmlformats.org/officeDocument/2006/relationships/slide" Target="/ppt/slides/slide7.xml" Id="Rfeef4dd0712045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d694f675a547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bade809904e49" /><Relationship Type="http://schemas.openxmlformats.org/officeDocument/2006/relationships/theme" Target="/ppt/slideMasters/theme/theme1.xml" Id="Re6d412c6790948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6bade809904e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cf75b746a42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7e82850564c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cdbded642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cdff5f62b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c45dacc4649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bdb689ec543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76b98d5c745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CERTEGO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CERTEGO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CERTEGO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CERTEGO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CERTEGO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CERTEGO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661 966 526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35 246 816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24 851 234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68 688 691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357 178 213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CERTEGO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CERTEGO GROUP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CERTEGO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Fabrikkgaten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09145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post@certego.no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www.certego.no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977 023 637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CERTEGO AS</a:t>
            </a:r>
          </a:p>
        </p:txBody>
      </p:sp>
    </p:spTree>
  </p:cSld>
  <p:clrMapOvr>
    <a:masterClrMapping xmlns:a="http://schemas.openxmlformats.org/drawingml/2006/main"/>
  </p:clrMapOvr>
</p:sld>
</file>