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71e19a65e4d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807d0b1abb40cb"/>
  </p:sldMasterIdLst>
  <p:sldIdLst>
    <p:sldId xmlns:r="http://schemas.openxmlformats.org/officeDocument/2006/relationships" id="256" r:id="R63d15258b0a5451c"/>
    <p:sldId xmlns:r="http://schemas.openxmlformats.org/officeDocument/2006/relationships" id="257" r:id="R45fdce4c343c4593"/>
    <p:sldId xmlns:r="http://schemas.openxmlformats.org/officeDocument/2006/relationships" id="258" r:id="R2db463b8baeb4b47"/>
    <p:sldId xmlns:r="http://schemas.openxmlformats.org/officeDocument/2006/relationships" id="259" r:id="R9eb5ab9f9f6544de"/>
    <p:sldId xmlns:r="http://schemas.openxmlformats.org/officeDocument/2006/relationships" id="260" r:id="R0af4635f77da45f8"/>
    <p:sldId xmlns:r="http://schemas.openxmlformats.org/officeDocument/2006/relationships" id="261" r:id="R8ad7e3ba3ce2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07d0b1abb40cb" /><Relationship Type="http://schemas.openxmlformats.org/officeDocument/2006/relationships/slide" Target="/ppt/slides/slide1.xml" Id="R63d15258b0a5451c" /><Relationship Type="http://schemas.openxmlformats.org/officeDocument/2006/relationships/slide" Target="/ppt/slides/slide2.xml" Id="R45fdce4c343c4593" /><Relationship Type="http://schemas.openxmlformats.org/officeDocument/2006/relationships/slide" Target="/ppt/slides/slide3.xml" Id="R2db463b8baeb4b47" /><Relationship Type="http://schemas.openxmlformats.org/officeDocument/2006/relationships/slide" Target="/ppt/slides/slide4.xml" Id="R9eb5ab9f9f6544de" /><Relationship Type="http://schemas.openxmlformats.org/officeDocument/2006/relationships/slide" Target="/ppt/slides/slide5.xml" Id="R0af4635f77da45f8" /><Relationship Type="http://schemas.openxmlformats.org/officeDocument/2006/relationships/slide" Target="/ppt/slides/slide6.xml" Id="R8ad7e3ba3ce2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cfa6e3a61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12fae6e4c4b29" /><Relationship Type="http://schemas.openxmlformats.org/officeDocument/2006/relationships/theme" Target="/ppt/slideMasters/theme/theme1.xml" Id="Rc962873ed336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b12fae6e4c4b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d7910dd144a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72375d65d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5a0b22efd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cb8090cf0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7ea1295954c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60d72362544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ROBUKTA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ROBUKTA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PROSJEKT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ROBUKTA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977 029 554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ROBUKTA AS</a:t>
            </a:r>
          </a:p>
        </p:txBody>
      </p:sp>
    </p:spTree>
  </p:cSld>
  <p:clrMapOvr>
    <a:masterClrMapping xmlns:a="http://schemas.openxmlformats.org/drawingml/2006/main"/>
  </p:clrMapOvr>
</p:sld>
</file>