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293bb9438047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d689ecad64687"/>
  </p:sldMasterIdLst>
  <p:sldIdLst>
    <p:sldId xmlns:r="http://schemas.openxmlformats.org/officeDocument/2006/relationships" id="256" r:id="R8fc5e1bb0a6644e5"/>
    <p:sldId xmlns:r="http://schemas.openxmlformats.org/officeDocument/2006/relationships" id="257" r:id="Rad1c1c2832244a59"/>
    <p:sldId xmlns:r="http://schemas.openxmlformats.org/officeDocument/2006/relationships" id="258" r:id="R4b66b4af71e24930"/>
    <p:sldId xmlns:r="http://schemas.openxmlformats.org/officeDocument/2006/relationships" id="259" r:id="R09d5b9c936814f5f"/>
    <p:sldId xmlns:r="http://schemas.openxmlformats.org/officeDocument/2006/relationships" id="260" r:id="R143bb4c002974a68"/>
    <p:sldId xmlns:r="http://schemas.openxmlformats.org/officeDocument/2006/relationships" id="261" r:id="R58183d7b42534a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d689ecad64687" /><Relationship Type="http://schemas.openxmlformats.org/officeDocument/2006/relationships/slide" Target="/ppt/slides/slide1.xml" Id="R8fc5e1bb0a6644e5" /><Relationship Type="http://schemas.openxmlformats.org/officeDocument/2006/relationships/slide" Target="/ppt/slides/slide2.xml" Id="Rad1c1c2832244a59" /><Relationship Type="http://schemas.openxmlformats.org/officeDocument/2006/relationships/slide" Target="/ppt/slides/slide3.xml" Id="R4b66b4af71e24930" /><Relationship Type="http://schemas.openxmlformats.org/officeDocument/2006/relationships/slide" Target="/ppt/slides/slide4.xml" Id="R09d5b9c936814f5f" /><Relationship Type="http://schemas.openxmlformats.org/officeDocument/2006/relationships/slide" Target="/ppt/slides/slide5.xml" Id="R143bb4c002974a68" /><Relationship Type="http://schemas.openxmlformats.org/officeDocument/2006/relationships/slide" Target="/ppt/slides/slide6.xml" Id="R58183d7b42534a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af7251f37043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68325c4f847c4" /><Relationship Type="http://schemas.openxmlformats.org/officeDocument/2006/relationships/theme" Target="/ppt/slideMasters/theme/theme1.xml" Id="Rbf98f0f6115141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d68325c4f847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01cb3c36244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d2f30324e42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3e16cfeb94c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39aa931b04f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27de223f24f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6b6ba2ab245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 ERIK MAGNÆS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ERIK MAGNÆS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 ERIK MAGNÆS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ERIK MAGNÆS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ERIK MAGNÆS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ERIK MAGNÆS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MAGNÆS ERIK MARIUS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ERIK MAGNÆS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977 030 366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ERIK MAGNÆS AS</a:t>
            </a:r>
          </a:p>
        </p:txBody>
      </p:sp>
    </p:spTree>
  </p:cSld>
  <p:clrMapOvr>
    <a:masterClrMapping xmlns:a="http://schemas.openxmlformats.org/drawingml/2006/main"/>
  </p:clrMapOvr>
</p:sld>
</file>