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f490fa89ac4f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956047aef4014"/>
  </p:sldMasterIdLst>
  <p:sldIdLst>
    <p:sldId xmlns:r="http://schemas.openxmlformats.org/officeDocument/2006/relationships" id="256" r:id="Ra075980aa1e641bf"/>
    <p:sldId xmlns:r="http://schemas.openxmlformats.org/officeDocument/2006/relationships" id="257" r:id="R5ec4fd2cd2164a92"/>
    <p:sldId xmlns:r="http://schemas.openxmlformats.org/officeDocument/2006/relationships" id="258" r:id="R006b8c5e0d3d4c4d"/>
    <p:sldId xmlns:r="http://schemas.openxmlformats.org/officeDocument/2006/relationships" id="259" r:id="R44662469750f40e6"/>
    <p:sldId xmlns:r="http://schemas.openxmlformats.org/officeDocument/2006/relationships" id="260" r:id="R3f2dc451c86a4b8e"/>
    <p:sldId xmlns:r="http://schemas.openxmlformats.org/officeDocument/2006/relationships" id="261" r:id="Re8c6066de06646d1"/>
    <p:sldId xmlns:r="http://schemas.openxmlformats.org/officeDocument/2006/relationships" id="262" r:id="Rb56e1642655445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956047aef4014" /><Relationship Type="http://schemas.openxmlformats.org/officeDocument/2006/relationships/slide" Target="/ppt/slides/slide1.xml" Id="Ra075980aa1e641bf" /><Relationship Type="http://schemas.openxmlformats.org/officeDocument/2006/relationships/slide" Target="/ppt/slides/slide2.xml" Id="R5ec4fd2cd2164a92" /><Relationship Type="http://schemas.openxmlformats.org/officeDocument/2006/relationships/slide" Target="/ppt/slides/slide3.xml" Id="R006b8c5e0d3d4c4d" /><Relationship Type="http://schemas.openxmlformats.org/officeDocument/2006/relationships/slide" Target="/ppt/slides/slide4.xml" Id="R44662469750f40e6" /><Relationship Type="http://schemas.openxmlformats.org/officeDocument/2006/relationships/slide" Target="/ppt/slides/slide5.xml" Id="R3f2dc451c86a4b8e" /><Relationship Type="http://schemas.openxmlformats.org/officeDocument/2006/relationships/slide" Target="/ppt/slides/slide6.xml" Id="Re8c6066de06646d1" /><Relationship Type="http://schemas.openxmlformats.org/officeDocument/2006/relationships/slide" Target="/ppt/slides/slide7.xml" Id="Rb56e1642655445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1c6ab1aba45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b6d57cd2d40f5" /><Relationship Type="http://schemas.openxmlformats.org/officeDocument/2006/relationships/theme" Target="/ppt/slideMasters/theme/theme1.xml" Id="Rfafd655ecac746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6b6d57cd2d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55250390640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a75f000c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18ea8b3bc4e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3121046a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9659d44034d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032d8bd0643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061218834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CAMELIA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CAMELIA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15 602 523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442 647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3 096 137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4 828 824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JNM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KATHRINES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Hafrsfjordgata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camelia@camelia.no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www.camelia.no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CAMELIA AS</a:t>
            </a:r>
          </a:p>
        </p:txBody>
      </p:sp>
    </p:spTree>
  </p:cSld>
  <p:clrMapOvr>
    <a:masterClrMapping xmlns:a="http://schemas.openxmlformats.org/drawingml/2006/main"/>
  </p:clrMapOvr>
</p:sld>
</file>