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d0734874cb4f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dd3778fb7d4025"/>
  </p:sldMasterIdLst>
  <p:sldIdLst>
    <p:sldId xmlns:r="http://schemas.openxmlformats.org/officeDocument/2006/relationships" id="256" r:id="R74b839f37f5745f4"/>
    <p:sldId xmlns:r="http://schemas.openxmlformats.org/officeDocument/2006/relationships" id="257" r:id="Rf43d398474f24667"/>
    <p:sldId xmlns:r="http://schemas.openxmlformats.org/officeDocument/2006/relationships" id="258" r:id="Rb7a4291225c348a4"/>
    <p:sldId xmlns:r="http://schemas.openxmlformats.org/officeDocument/2006/relationships" id="259" r:id="Re2f18e9f6e6642ca"/>
    <p:sldId xmlns:r="http://schemas.openxmlformats.org/officeDocument/2006/relationships" id="260" r:id="Rc4009457291348a6"/>
    <p:sldId xmlns:r="http://schemas.openxmlformats.org/officeDocument/2006/relationships" id="261" r:id="Ra7eb476cb05c4716"/>
    <p:sldId xmlns:r="http://schemas.openxmlformats.org/officeDocument/2006/relationships" id="262" r:id="R6093cc6f6c8d48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dd3778fb7d4025" /><Relationship Type="http://schemas.openxmlformats.org/officeDocument/2006/relationships/slide" Target="/ppt/slides/slide1.xml" Id="R74b839f37f5745f4" /><Relationship Type="http://schemas.openxmlformats.org/officeDocument/2006/relationships/slide" Target="/ppt/slides/slide2.xml" Id="Rf43d398474f24667" /><Relationship Type="http://schemas.openxmlformats.org/officeDocument/2006/relationships/slide" Target="/ppt/slides/slide3.xml" Id="Rb7a4291225c348a4" /><Relationship Type="http://schemas.openxmlformats.org/officeDocument/2006/relationships/slide" Target="/ppt/slides/slide4.xml" Id="Re2f18e9f6e6642ca" /><Relationship Type="http://schemas.openxmlformats.org/officeDocument/2006/relationships/slide" Target="/ppt/slides/slide5.xml" Id="Rc4009457291348a6" /><Relationship Type="http://schemas.openxmlformats.org/officeDocument/2006/relationships/slide" Target="/ppt/slides/slide6.xml" Id="Ra7eb476cb05c4716" /><Relationship Type="http://schemas.openxmlformats.org/officeDocument/2006/relationships/slide" Target="/ppt/slides/slide7.xml" Id="R6093cc6f6c8d48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e2546e9f0446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436726ce243a0" /><Relationship Type="http://schemas.openxmlformats.org/officeDocument/2006/relationships/theme" Target="/ppt/slideMasters/theme/theme1.xml" Id="R2cc142fc1edf40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3436726ce243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1773d2d3f4b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c9743980147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fbfd8d80547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79fbab6dc46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2c7c7be654e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41036f1dc4e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da48358914b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OBOS EIENDOMSMEGLERE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EIENDOMSMEGLERE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OBOS EIENDOMSMEGLERE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EIENDOMSMEGLERE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EIENDOMSMEGLERE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EIENDOMSMEGLERE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106 348 993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1 179 289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1 793 524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42 023 066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70 591 286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EIENDOMSMEGLERE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OBOS-BANKEN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EIENDOMSMEGLERE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977 040 949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EIENDOMSMEGLERE AS</a:t>
            </a:r>
          </a:p>
        </p:txBody>
      </p:sp>
    </p:spTree>
  </p:cSld>
  <p:clrMapOvr>
    <a:masterClrMapping xmlns:a="http://schemas.openxmlformats.org/drawingml/2006/main"/>
  </p:clrMapOvr>
</p:sld>
</file>