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50850d9c2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56e13af474712"/>
  </p:sldMasterIdLst>
  <p:sldIdLst>
    <p:sldId xmlns:r="http://schemas.openxmlformats.org/officeDocument/2006/relationships" id="256" r:id="Rcc1cef8ccb234e6e"/>
    <p:sldId xmlns:r="http://schemas.openxmlformats.org/officeDocument/2006/relationships" id="257" r:id="R54b8d9fa96014651"/>
    <p:sldId xmlns:r="http://schemas.openxmlformats.org/officeDocument/2006/relationships" id="258" r:id="Raf6c85d761604e8c"/>
    <p:sldId xmlns:r="http://schemas.openxmlformats.org/officeDocument/2006/relationships" id="259" r:id="R2a92024fa59c4077"/>
    <p:sldId xmlns:r="http://schemas.openxmlformats.org/officeDocument/2006/relationships" id="260" r:id="R626e04a37e0d4bea"/>
    <p:sldId xmlns:r="http://schemas.openxmlformats.org/officeDocument/2006/relationships" id="261" r:id="R5f601270e23f45c4"/>
    <p:sldId xmlns:r="http://schemas.openxmlformats.org/officeDocument/2006/relationships" id="262" r:id="Rb4b646f0ff29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56e13af474712" /><Relationship Type="http://schemas.openxmlformats.org/officeDocument/2006/relationships/slide" Target="/ppt/slides/slide1.xml" Id="Rcc1cef8ccb234e6e" /><Relationship Type="http://schemas.openxmlformats.org/officeDocument/2006/relationships/slide" Target="/ppt/slides/slide2.xml" Id="R54b8d9fa96014651" /><Relationship Type="http://schemas.openxmlformats.org/officeDocument/2006/relationships/slide" Target="/ppt/slides/slide3.xml" Id="Raf6c85d761604e8c" /><Relationship Type="http://schemas.openxmlformats.org/officeDocument/2006/relationships/slide" Target="/ppt/slides/slide4.xml" Id="R2a92024fa59c4077" /><Relationship Type="http://schemas.openxmlformats.org/officeDocument/2006/relationships/slide" Target="/ppt/slides/slide5.xml" Id="R626e04a37e0d4bea" /><Relationship Type="http://schemas.openxmlformats.org/officeDocument/2006/relationships/slide" Target="/ppt/slides/slide6.xml" Id="R5f601270e23f45c4" /><Relationship Type="http://schemas.openxmlformats.org/officeDocument/2006/relationships/slide" Target="/ppt/slides/slide7.xml" Id="Rb4b646f0ff29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865612ffb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218760764879" /><Relationship Type="http://schemas.openxmlformats.org/officeDocument/2006/relationships/theme" Target="/ppt/slideMasters/theme/theme1.xml" Id="Rbecc7af44f20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821876076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189cdc4e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300b3523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ccff2ff8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f1c837f2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99724a53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c58913b7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a9d73e3f3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VÅLERVEIEN 229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VÅLERVEIEN 229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22 611 025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414 394 542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450 615 979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THORSTENSEN  –  75,4 %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THORSTENSEN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THORSTENSEN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THORSTENSEN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Thorstensen,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64 44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977 041 201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VÅLERVEIEN 229 AS</a:t>
            </a:r>
          </a:p>
        </p:txBody>
      </p:sp>
    </p:spTree>
  </p:cSld>
  <p:clrMapOvr>
    <a:masterClrMapping xmlns:a="http://schemas.openxmlformats.org/drawingml/2006/main"/>
  </p:clrMapOvr>
</p:sld>
</file>