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4e2b7a190c45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1eea063bf945a1"/>
  </p:sldMasterIdLst>
  <p:sldIdLst>
    <p:sldId xmlns:r="http://schemas.openxmlformats.org/officeDocument/2006/relationships" id="256" r:id="R00886fd707ae4eaf"/>
    <p:sldId xmlns:r="http://schemas.openxmlformats.org/officeDocument/2006/relationships" id="257" r:id="Ra8510c40f96046a8"/>
    <p:sldId xmlns:r="http://schemas.openxmlformats.org/officeDocument/2006/relationships" id="258" r:id="R73b0b31f65e1493d"/>
    <p:sldId xmlns:r="http://schemas.openxmlformats.org/officeDocument/2006/relationships" id="259" r:id="R2456953503224f1b"/>
    <p:sldId xmlns:r="http://schemas.openxmlformats.org/officeDocument/2006/relationships" id="260" r:id="R0c628e203f914668"/>
    <p:sldId xmlns:r="http://schemas.openxmlformats.org/officeDocument/2006/relationships" id="261" r:id="R6d1fcbd9940b46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eea063bf945a1" /><Relationship Type="http://schemas.openxmlformats.org/officeDocument/2006/relationships/slide" Target="/ppt/slides/slide1.xml" Id="R00886fd707ae4eaf" /><Relationship Type="http://schemas.openxmlformats.org/officeDocument/2006/relationships/slide" Target="/ppt/slides/slide2.xml" Id="Ra8510c40f96046a8" /><Relationship Type="http://schemas.openxmlformats.org/officeDocument/2006/relationships/slide" Target="/ppt/slides/slide3.xml" Id="R73b0b31f65e1493d" /><Relationship Type="http://schemas.openxmlformats.org/officeDocument/2006/relationships/slide" Target="/ppt/slides/slide4.xml" Id="R2456953503224f1b" /><Relationship Type="http://schemas.openxmlformats.org/officeDocument/2006/relationships/slide" Target="/ppt/slides/slide5.xml" Id="R0c628e203f914668" /><Relationship Type="http://schemas.openxmlformats.org/officeDocument/2006/relationships/slide" Target="/ppt/slides/slide6.xml" Id="R6d1fcbd9940b46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08769daaa946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86e5b15b249c3" /><Relationship Type="http://schemas.openxmlformats.org/officeDocument/2006/relationships/theme" Target="/ppt/slideMasters/theme/theme1.xml" Id="Rc45c86c274324b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686e5b15b249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f40916fc840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0a8ac434d4b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432d0ca304c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519e43cfc43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f3992a98542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7917b633543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ATHOS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42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977 042 410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