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34b7a21db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8093202ce451b"/>
  </p:sldMasterIdLst>
  <p:sldIdLst>
    <p:sldId xmlns:r="http://schemas.openxmlformats.org/officeDocument/2006/relationships" id="256" r:id="R249e6c44951144a8"/>
    <p:sldId xmlns:r="http://schemas.openxmlformats.org/officeDocument/2006/relationships" id="257" r:id="R4197d20bb0f04a74"/>
    <p:sldId xmlns:r="http://schemas.openxmlformats.org/officeDocument/2006/relationships" id="258" r:id="R0b77838b403a498b"/>
    <p:sldId xmlns:r="http://schemas.openxmlformats.org/officeDocument/2006/relationships" id="259" r:id="R4d36e3f49de24fb9"/>
    <p:sldId xmlns:r="http://schemas.openxmlformats.org/officeDocument/2006/relationships" id="260" r:id="R7572ac4ff5664c7d"/>
    <p:sldId xmlns:r="http://schemas.openxmlformats.org/officeDocument/2006/relationships" id="261" r:id="Rae44f0b5670d4970"/>
    <p:sldId xmlns:r="http://schemas.openxmlformats.org/officeDocument/2006/relationships" id="262" r:id="R9f90555099c5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8093202ce451b" /><Relationship Type="http://schemas.openxmlformats.org/officeDocument/2006/relationships/slide" Target="/ppt/slides/slide1.xml" Id="R249e6c44951144a8" /><Relationship Type="http://schemas.openxmlformats.org/officeDocument/2006/relationships/slide" Target="/ppt/slides/slide2.xml" Id="R4197d20bb0f04a74" /><Relationship Type="http://schemas.openxmlformats.org/officeDocument/2006/relationships/slide" Target="/ppt/slides/slide3.xml" Id="R0b77838b403a498b" /><Relationship Type="http://schemas.openxmlformats.org/officeDocument/2006/relationships/slide" Target="/ppt/slides/slide4.xml" Id="R4d36e3f49de24fb9" /><Relationship Type="http://schemas.openxmlformats.org/officeDocument/2006/relationships/slide" Target="/ppt/slides/slide5.xml" Id="R7572ac4ff5664c7d" /><Relationship Type="http://schemas.openxmlformats.org/officeDocument/2006/relationships/slide" Target="/ppt/slides/slide6.xml" Id="Rae44f0b5670d4970" /><Relationship Type="http://schemas.openxmlformats.org/officeDocument/2006/relationships/slide" Target="/ppt/slides/slide7.xml" Id="R9f90555099c5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b32c7d8ee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9221bd874513" /><Relationship Type="http://schemas.openxmlformats.org/officeDocument/2006/relationships/theme" Target="/ppt/slideMasters/theme/theme1.xml" Id="Re9042a23d7f9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09221bd87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7628bbbb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ab98d970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af8bdb0d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75543ca3a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bdfe98a6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7ff486fa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684ec01c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ELI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