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80816ed41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291fdc31c4cde"/>
  </p:sldMasterIdLst>
  <p:sldIdLst>
    <p:sldId xmlns:r="http://schemas.openxmlformats.org/officeDocument/2006/relationships" id="256" r:id="R027b611380a64ec0"/>
    <p:sldId xmlns:r="http://schemas.openxmlformats.org/officeDocument/2006/relationships" id="257" r:id="R6738d26065fc485b"/>
    <p:sldId xmlns:r="http://schemas.openxmlformats.org/officeDocument/2006/relationships" id="258" r:id="R54b68219e26541e3"/>
    <p:sldId xmlns:r="http://schemas.openxmlformats.org/officeDocument/2006/relationships" id="259" r:id="R5695e4e654424193"/>
    <p:sldId xmlns:r="http://schemas.openxmlformats.org/officeDocument/2006/relationships" id="260" r:id="R38b12e523a994543"/>
    <p:sldId xmlns:r="http://schemas.openxmlformats.org/officeDocument/2006/relationships" id="261" r:id="R4a4026d70a3a4c10"/>
    <p:sldId xmlns:r="http://schemas.openxmlformats.org/officeDocument/2006/relationships" id="262" r:id="R2cf453ac4dcc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291fdc31c4cde" /><Relationship Type="http://schemas.openxmlformats.org/officeDocument/2006/relationships/slide" Target="/ppt/slides/slide1.xml" Id="R027b611380a64ec0" /><Relationship Type="http://schemas.openxmlformats.org/officeDocument/2006/relationships/slide" Target="/ppt/slides/slide2.xml" Id="R6738d26065fc485b" /><Relationship Type="http://schemas.openxmlformats.org/officeDocument/2006/relationships/slide" Target="/ppt/slides/slide3.xml" Id="R54b68219e26541e3" /><Relationship Type="http://schemas.openxmlformats.org/officeDocument/2006/relationships/slide" Target="/ppt/slides/slide4.xml" Id="R5695e4e654424193" /><Relationship Type="http://schemas.openxmlformats.org/officeDocument/2006/relationships/slide" Target="/ppt/slides/slide5.xml" Id="R38b12e523a994543" /><Relationship Type="http://schemas.openxmlformats.org/officeDocument/2006/relationships/slide" Target="/ppt/slides/slide6.xml" Id="R4a4026d70a3a4c10" /><Relationship Type="http://schemas.openxmlformats.org/officeDocument/2006/relationships/slide" Target="/ppt/slides/slide7.xml" Id="R2cf453ac4dcc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6cffccf61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069d2c9e4b86" /><Relationship Type="http://schemas.openxmlformats.org/officeDocument/2006/relationships/theme" Target="/ppt/slideMasters/theme/theme1.xml" Id="Rccb94bed893b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4069d2c9e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114062b5a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223f54b2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392ccb143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f559411a2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4c16b09d4c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1af906bd6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9f866fdcd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REHUA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REHUA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REHUA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REHUA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REHUA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REHUA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44 314 019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44 873 138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REHUA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SKJEGSTAD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SKJEGSTAD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SKJEGSTAD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SKJEGSTAD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REHUA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18 06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REHUA AS</a:t>
            </a:r>
          </a:p>
        </p:txBody>
      </p:sp>
    </p:spTree>
  </p:cSld>
  <p:clrMapOvr>
    <a:masterClrMapping xmlns:a="http://schemas.openxmlformats.org/drawingml/2006/main"/>
  </p:clrMapOvr>
</p:sld>
</file>