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32b4e6011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f623148444b7c"/>
  </p:sldMasterIdLst>
  <p:sldIdLst>
    <p:sldId xmlns:r="http://schemas.openxmlformats.org/officeDocument/2006/relationships" id="256" r:id="R75ba775813e14e35"/>
    <p:sldId xmlns:r="http://schemas.openxmlformats.org/officeDocument/2006/relationships" id="257" r:id="Rdcf932b5cee545c0"/>
    <p:sldId xmlns:r="http://schemas.openxmlformats.org/officeDocument/2006/relationships" id="258" r:id="Rfcc3ce6f7c914687"/>
    <p:sldId xmlns:r="http://schemas.openxmlformats.org/officeDocument/2006/relationships" id="259" r:id="R44244799876f4308"/>
    <p:sldId xmlns:r="http://schemas.openxmlformats.org/officeDocument/2006/relationships" id="260" r:id="R638cb619541d45dd"/>
    <p:sldId xmlns:r="http://schemas.openxmlformats.org/officeDocument/2006/relationships" id="261" r:id="R015018a2dd8e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f623148444b7c" /><Relationship Type="http://schemas.openxmlformats.org/officeDocument/2006/relationships/slide" Target="/ppt/slides/slide1.xml" Id="R75ba775813e14e35" /><Relationship Type="http://schemas.openxmlformats.org/officeDocument/2006/relationships/slide" Target="/ppt/slides/slide2.xml" Id="Rdcf932b5cee545c0" /><Relationship Type="http://schemas.openxmlformats.org/officeDocument/2006/relationships/slide" Target="/ppt/slides/slide3.xml" Id="Rfcc3ce6f7c914687" /><Relationship Type="http://schemas.openxmlformats.org/officeDocument/2006/relationships/slide" Target="/ppt/slides/slide4.xml" Id="R44244799876f4308" /><Relationship Type="http://schemas.openxmlformats.org/officeDocument/2006/relationships/slide" Target="/ppt/slides/slide5.xml" Id="R638cb619541d45dd" /><Relationship Type="http://schemas.openxmlformats.org/officeDocument/2006/relationships/slide" Target="/ppt/slides/slide6.xml" Id="R015018a2dd8e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72ed1f0dc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7062701cb428a" /><Relationship Type="http://schemas.openxmlformats.org/officeDocument/2006/relationships/theme" Target="/ppt/slideMasters/theme/theme1.xml" Id="R3fa1fa36fc4a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7062701cb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5b02d2b0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e77510b3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80db1321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0c26966e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534b7479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a1ce6fdd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