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ac3ec52e8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574b69f8a4351"/>
  </p:sldMasterIdLst>
  <p:sldIdLst>
    <p:sldId xmlns:r="http://schemas.openxmlformats.org/officeDocument/2006/relationships" id="256" r:id="R3ae9ec8391784684"/>
    <p:sldId xmlns:r="http://schemas.openxmlformats.org/officeDocument/2006/relationships" id="257" r:id="R1427785970524ee1"/>
    <p:sldId xmlns:r="http://schemas.openxmlformats.org/officeDocument/2006/relationships" id="258" r:id="R1a6506715c944e0f"/>
    <p:sldId xmlns:r="http://schemas.openxmlformats.org/officeDocument/2006/relationships" id="259" r:id="Rcf136721400848ae"/>
    <p:sldId xmlns:r="http://schemas.openxmlformats.org/officeDocument/2006/relationships" id="260" r:id="Rf94549370f3f4368"/>
    <p:sldId xmlns:r="http://schemas.openxmlformats.org/officeDocument/2006/relationships" id="261" r:id="R464a8387ea2c4adc"/>
    <p:sldId xmlns:r="http://schemas.openxmlformats.org/officeDocument/2006/relationships" id="262" r:id="R3c503d4e0cc3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574b69f8a4351" /><Relationship Type="http://schemas.openxmlformats.org/officeDocument/2006/relationships/slide" Target="/ppt/slides/slide1.xml" Id="R3ae9ec8391784684" /><Relationship Type="http://schemas.openxmlformats.org/officeDocument/2006/relationships/slide" Target="/ppt/slides/slide2.xml" Id="R1427785970524ee1" /><Relationship Type="http://schemas.openxmlformats.org/officeDocument/2006/relationships/slide" Target="/ppt/slides/slide3.xml" Id="R1a6506715c944e0f" /><Relationship Type="http://schemas.openxmlformats.org/officeDocument/2006/relationships/slide" Target="/ppt/slides/slide4.xml" Id="Rcf136721400848ae" /><Relationship Type="http://schemas.openxmlformats.org/officeDocument/2006/relationships/slide" Target="/ppt/slides/slide5.xml" Id="Rf94549370f3f4368" /><Relationship Type="http://schemas.openxmlformats.org/officeDocument/2006/relationships/slide" Target="/ppt/slides/slide6.xml" Id="R464a8387ea2c4adc" /><Relationship Type="http://schemas.openxmlformats.org/officeDocument/2006/relationships/slide" Target="/ppt/slides/slide7.xml" Id="R3c503d4e0cc3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81f5a31b2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db841b52f4de1" /><Relationship Type="http://schemas.openxmlformats.org/officeDocument/2006/relationships/theme" Target="/ppt/slideMasters/theme/theme1.xml" Id="Rdc44f940372e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db841b52f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46b87766c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0bb73ac0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1a6dcacd3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417b0d4bc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19e11fbb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7e9e6e6b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1a878bfb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VESTLIA RESORT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215 674 231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71 957 719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