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d1e0e0290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02e61337734222"/>
  </p:sldMasterIdLst>
  <p:sldIdLst>
    <p:sldId xmlns:r="http://schemas.openxmlformats.org/officeDocument/2006/relationships" id="256" r:id="R8709f1c449a043c2"/>
    <p:sldId xmlns:r="http://schemas.openxmlformats.org/officeDocument/2006/relationships" id="257" r:id="R3d1e372783d6484a"/>
    <p:sldId xmlns:r="http://schemas.openxmlformats.org/officeDocument/2006/relationships" id="258" r:id="Rf25a2672ef42410c"/>
    <p:sldId xmlns:r="http://schemas.openxmlformats.org/officeDocument/2006/relationships" id="259" r:id="R3fe3ed6db19349c6"/>
    <p:sldId xmlns:r="http://schemas.openxmlformats.org/officeDocument/2006/relationships" id="260" r:id="R677dafe0eb1d43ce"/>
    <p:sldId xmlns:r="http://schemas.openxmlformats.org/officeDocument/2006/relationships" id="261" r:id="R8fc40c4a08304a4c"/>
    <p:sldId xmlns:r="http://schemas.openxmlformats.org/officeDocument/2006/relationships" id="262" r:id="R310691835f1b45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2e61337734222" /><Relationship Type="http://schemas.openxmlformats.org/officeDocument/2006/relationships/slide" Target="/ppt/slides/slide1.xml" Id="R8709f1c449a043c2" /><Relationship Type="http://schemas.openxmlformats.org/officeDocument/2006/relationships/slide" Target="/ppt/slides/slide2.xml" Id="R3d1e372783d6484a" /><Relationship Type="http://schemas.openxmlformats.org/officeDocument/2006/relationships/slide" Target="/ppt/slides/slide3.xml" Id="Rf25a2672ef42410c" /><Relationship Type="http://schemas.openxmlformats.org/officeDocument/2006/relationships/slide" Target="/ppt/slides/slide4.xml" Id="R3fe3ed6db19349c6" /><Relationship Type="http://schemas.openxmlformats.org/officeDocument/2006/relationships/slide" Target="/ppt/slides/slide5.xml" Id="R677dafe0eb1d43ce" /><Relationship Type="http://schemas.openxmlformats.org/officeDocument/2006/relationships/slide" Target="/ppt/slides/slide6.xml" Id="R8fc40c4a08304a4c" /><Relationship Type="http://schemas.openxmlformats.org/officeDocument/2006/relationships/slide" Target="/ppt/slides/slide7.xml" Id="R310691835f1b45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a0e1eb35048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fe41066d64a64" /><Relationship Type="http://schemas.openxmlformats.org/officeDocument/2006/relationships/theme" Target="/ppt/slideMasters/theme/theme1.xml" Id="R6843dc9ee6ac45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6fe41066d64a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c0c9062ba46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968a449f743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bf1d2b3a942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3dbe3e4264f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cf58f5a704b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8109fccb447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e53f90de448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INVEST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8 393 442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21 099 395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97 632 467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117 711 194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Krillåsv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