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6564ea52d740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04f000b19e4070"/>
  </p:sldMasterIdLst>
  <p:sldIdLst>
    <p:sldId xmlns:r="http://schemas.openxmlformats.org/officeDocument/2006/relationships" id="256" r:id="R10524f1fd88e4d8f"/>
    <p:sldId xmlns:r="http://schemas.openxmlformats.org/officeDocument/2006/relationships" id="257" r:id="R158a564418674f3d"/>
    <p:sldId xmlns:r="http://schemas.openxmlformats.org/officeDocument/2006/relationships" id="258" r:id="R1fa65bdc2ade4731"/>
    <p:sldId xmlns:r="http://schemas.openxmlformats.org/officeDocument/2006/relationships" id="259" r:id="R98a17c4afece43ad"/>
    <p:sldId xmlns:r="http://schemas.openxmlformats.org/officeDocument/2006/relationships" id="260" r:id="Rb7514922968a43ab"/>
    <p:sldId xmlns:r="http://schemas.openxmlformats.org/officeDocument/2006/relationships" id="261" r:id="R62b9ec2660214450"/>
    <p:sldId xmlns:r="http://schemas.openxmlformats.org/officeDocument/2006/relationships" id="262" r:id="R892a8a2874c246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04f000b19e4070" /><Relationship Type="http://schemas.openxmlformats.org/officeDocument/2006/relationships/slide" Target="/ppt/slides/slide1.xml" Id="R10524f1fd88e4d8f" /><Relationship Type="http://schemas.openxmlformats.org/officeDocument/2006/relationships/slide" Target="/ppt/slides/slide2.xml" Id="R158a564418674f3d" /><Relationship Type="http://schemas.openxmlformats.org/officeDocument/2006/relationships/slide" Target="/ppt/slides/slide3.xml" Id="R1fa65bdc2ade4731" /><Relationship Type="http://schemas.openxmlformats.org/officeDocument/2006/relationships/slide" Target="/ppt/slides/slide4.xml" Id="R98a17c4afece43ad" /><Relationship Type="http://schemas.openxmlformats.org/officeDocument/2006/relationships/slide" Target="/ppt/slides/slide5.xml" Id="Rb7514922968a43ab" /><Relationship Type="http://schemas.openxmlformats.org/officeDocument/2006/relationships/slide" Target="/ppt/slides/slide6.xml" Id="R62b9ec2660214450" /><Relationship Type="http://schemas.openxmlformats.org/officeDocument/2006/relationships/slide" Target="/ppt/slides/slide7.xml" Id="R892a8a2874c246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8056ea57904d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6d053c36140f2" /><Relationship Type="http://schemas.openxmlformats.org/officeDocument/2006/relationships/theme" Target="/ppt/slideMasters/theme/theme1.xml" Id="Rbcecc12314504d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46d053c36140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f479e146f49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739515ae54b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89e714ccc4a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5758708e24c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a0ee2563e4a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e10607d694b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e025087cb47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FRETLAND EIGEDOM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FRETLAND EIGEDOM AS ble etablert [år] og holder til i Lærdal.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620 568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111 080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−417 907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750 206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4 632 595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JOSTEIN AVDEM FRETLAND  –  25,2 %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RAGNHILD AVDEM FRETLAND  –  25,2 %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ÅSMUND AVDEM FRETLAND  –  25,2 %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OLAV FRETLAND  –  24,5 %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Monsemarki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6887 Lærdal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977 046 955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EIGEDOM AS</a:t>
            </a:r>
          </a:p>
        </p:txBody>
      </p:sp>
    </p:spTree>
  </p:cSld>
  <p:clrMapOvr>
    <a:masterClrMapping xmlns:a="http://schemas.openxmlformats.org/drawingml/2006/main"/>
  </p:clrMapOvr>
</p:sld>
</file>