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a705d021944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cd3abac3d4a04"/>
  </p:sldMasterIdLst>
  <p:sldIdLst>
    <p:sldId xmlns:r="http://schemas.openxmlformats.org/officeDocument/2006/relationships" id="256" r:id="Rdc99a1d695064923"/>
    <p:sldId xmlns:r="http://schemas.openxmlformats.org/officeDocument/2006/relationships" id="257" r:id="Rd4938caefffb4598"/>
    <p:sldId xmlns:r="http://schemas.openxmlformats.org/officeDocument/2006/relationships" id="258" r:id="Re77e5110ad4d44bb"/>
    <p:sldId xmlns:r="http://schemas.openxmlformats.org/officeDocument/2006/relationships" id="259" r:id="R33d675b8d44e40f2"/>
    <p:sldId xmlns:r="http://schemas.openxmlformats.org/officeDocument/2006/relationships" id="260" r:id="R39e6db19bef049f6"/>
    <p:sldId xmlns:r="http://schemas.openxmlformats.org/officeDocument/2006/relationships" id="261" r:id="R87be1faa575146d2"/>
    <p:sldId xmlns:r="http://schemas.openxmlformats.org/officeDocument/2006/relationships" id="262" r:id="R8b3491c35102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cd3abac3d4a04" /><Relationship Type="http://schemas.openxmlformats.org/officeDocument/2006/relationships/slide" Target="/ppt/slides/slide1.xml" Id="Rdc99a1d695064923" /><Relationship Type="http://schemas.openxmlformats.org/officeDocument/2006/relationships/slide" Target="/ppt/slides/slide2.xml" Id="Rd4938caefffb4598" /><Relationship Type="http://schemas.openxmlformats.org/officeDocument/2006/relationships/slide" Target="/ppt/slides/slide3.xml" Id="Re77e5110ad4d44bb" /><Relationship Type="http://schemas.openxmlformats.org/officeDocument/2006/relationships/slide" Target="/ppt/slides/slide4.xml" Id="R33d675b8d44e40f2" /><Relationship Type="http://schemas.openxmlformats.org/officeDocument/2006/relationships/slide" Target="/ppt/slides/slide5.xml" Id="R39e6db19bef049f6" /><Relationship Type="http://schemas.openxmlformats.org/officeDocument/2006/relationships/slide" Target="/ppt/slides/slide6.xml" Id="R87be1faa575146d2" /><Relationship Type="http://schemas.openxmlformats.org/officeDocument/2006/relationships/slide" Target="/ppt/slides/slide7.xml" Id="R8b3491c35102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cdd8f573b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66ad255fd408b" /><Relationship Type="http://schemas.openxmlformats.org/officeDocument/2006/relationships/theme" Target="/ppt/slideMasters/theme/theme1.xml" Id="Rd03e2139aff847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66ad255fd40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7cc78c885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663bf59fd44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d59ca0e7940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690676f71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212663f7049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a6f7d3db84b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4f8c05e80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BIL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2 038 982 205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−14 446 614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106 358 262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731 456 415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BIL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AS</a:t>
            </a:r>
          </a:p>
        </p:txBody>
      </p:sp>
    </p:spTree>
  </p:cSld>
  <p:clrMapOvr>
    <a:masterClrMapping xmlns:a="http://schemas.openxmlformats.org/drawingml/2006/main"/>
  </p:clrMapOvr>
</p:sld>
</file>