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bc51491f8d4d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b85a320acc4be6"/>
  </p:sldMasterIdLst>
  <p:sldIdLst>
    <p:sldId xmlns:r="http://schemas.openxmlformats.org/officeDocument/2006/relationships" id="256" r:id="R05014730b08b454c"/>
    <p:sldId xmlns:r="http://schemas.openxmlformats.org/officeDocument/2006/relationships" id="257" r:id="R991f901207a14b08"/>
    <p:sldId xmlns:r="http://schemas.openxmlformats.org/officeDocument/2006/relationships" id="258" r:id="R017c1a1a90024c27"/>
    <p:sldId xmlns:r="http://schemas.openxmlformats.org/officeDocument/2006/relationships" id="259" r:id="R65dc0d8f5d004977"/>
    <p:sldId xmlns:r="http://schemas.openxmlformats.org/officeDocument/2006/relationships" id="260" r:id="R758dc88be551448b"/>
    <p:sldId xmlns:r="http://schemas.openxmlformats.org/officeDocument/2006/relationships" id="261" r:id="Rce6bd19f77fa45a8"/>
    <p:sldId xmlns:r="http://schemas.openxmlformats.org/officeDocument/2006/relationships" id="262" r:id="R2cbe661e47a446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b85a320acc4be6" /><Relationship Type="http://schemas.openxmlformats.org/officeDocument/2006/relationships/slide" Target="/ppt/slides/slide1.xml" Id="R05014730b08b454c" /><Relationship Type="http://schemas.openxmlformats.org/officeDocument/2006/relationships/slide" Target="/ppt/slides/slide2.xml" Id="R991f901207a14b08" /><Relationship Type="http://schemas.openxmlformats.org/officeDocument/2006/relationships/slide" Target="/ppt/slides/slide3.xml" Id="R017c1a1a90024c27" /><Relationship Type="http://schemas.openxmlformats.org/officeDocument/2006/relationships/slide" Target="/ppt/slides/slide4.xml" Id="R65dc0d8f5d004977" /><Relationship Type="http://schemas.openxmlformats.org/officeDocument/2006/relationships/slide" Target="/ppt/slides/slide5.xml" Id="R758dc88be551448b" /><Relationship Type="http://schemas.openxmlformats.org/officeDocument/2006/relationships/slide" Target="/ppt/slides/slide6.xml" Id="Rce6bd19f77fa45a8" /><Relationship Type="http://schemas.openxmlformats.org/officeDocument/2006/relationships/slide" Target="/ppt/slides/slide7.xml" Id="R2cbe661e47a446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f953238c0446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3f4a554f54fb2" /><Relationship Type="http://schemas.openxmlformats.org/officeDocument/2006/relationships/theme" Target="/ppt/slideMasters/theme/theme1.xml" Id="Rf840d6be6a4948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23f4a554f54f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e0c8bbe224f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6f9d3040f43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bec72422342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aa6ec3a794f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e0d63d03e43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be072f38148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7b95acb5340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BRILLEHUSET HAMMERFEST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BRILLEHUSET HAMMERFEST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BRILLEHUSET HAMMERFEST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BRILLEHUSET HAMMERFEST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BRILLEHUSET HAMMERFEST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BRILLEHUSET HAMMERFEST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5 394 303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1 617 954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2 495 536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BRILLEHUSET HAMMERFEST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DITLEFSEN STEIN KJÆR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ODD THRANE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BRILLEHUSET HAMMERFEST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Nissen Hammerfest Senter, Sjøgata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42 90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BRILLEHUSET HAMMERFEST AS</a:t>
            </a:r>
          </a:p>
        </p:txBody>
      </p:sp>
    </p:spTree>
  </p:cSld>
  <p:clrMapOvr>
    <a:masterClrMapping xmlns:a="http://schemas.openxmlformats.org/drawingml/2006/main"/>
  </p:clrMapOvr>
</p:sld>
</file>