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4eb096842747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fc31e8d3de43f5"/>
  </p:sldMasterIdLst>
  <p:sldIdLst>
    <p:sldId xmlns:r="http://schemas.openxmlformats.org/officeDocument/2006/relationships" id="256" r:id="R7d5bbdf2c24d48a1"/>
    <p:sldId xmlns:r="http://schemas.openxmlformats.org/officeDocument/2006/relationships" id="257" r:id="R7739ccb415654901"/>
    <p:sldId xmlns:r="http://schemas.openxmlformats.org/officeDocument/2006/relationships" id="258" r:id="R1a7014dc83824580"/>
    <p:sldId xmlns:r="http://schemas.openxmlformats.org/officeDocument/2006/relationships" id="259" r:id="R4e494915b93a4cb2"/>
    <p:sldId xmlns:r="http://schemas.openxmlformats.org/officeDocument/2006/relationships" id="260" r:id="R7fa620f40eb441f7"/>
    <p:sldId xmlns:r="http://schemas.openxmlformats.org/officeDocument/2006/relationships" id="261" r:id="Rcc707095093c4eb4"/>
    <p:sldId xmlns:r="http://schemas.openxmlformats.org/officeDocument/2006/relationships" id="262" r:id="R79b6985694064c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fc31e8d3de43f5" /><Relationship Type="http://schemas.openxmlformats.org/officeDocument/2006/relationships/slide" Target="/ppt/slides/slide1.xml" Id="R7d5bbdf2c24d48a1" /><Relationship Type="http://schemas.openxmlformats.org/officeDocument/2006/relationships/slide" Target="/ppt/slides/slide2.xml" Id="R7739ccb415654901" /><Relationship Type="http://schemas.openxmlformats.org/officeDocument/2006/relationships/slide" Target="/ppt/slides/slide3.xml" Id="R1a7014dc83824580" /><Relationship Type="http://schemas.openxmlformats.org/officeDocument/2006/relationships/slide" Target="/ppt/slides/slide4.xml" Id="R4e494915b93a4cb2" /><Relationship Type="http://schemas.openxmlformats.org/officeDocument/2006/relationships/slide" Target="/ppt/slides/slide5.xml" Id="R7fa620f40eb441f7" /><Relationship Type="http://schemas.openxmlformats.org/officeDocument/2006/relationships/slide" Target="/ppt/slides/slide6.xml" Id="Rcc707095093c4eb4" /><Relationship Type="http://schemas.openxmlformats.org/officeDocument/2006/relationships/slide" Target="/ppt/slides/slide7.xml" Id="R79b6985694064c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279c45fdb745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8e114d22a40ae" /><Relationship Type="http://schemas.openxmlformats.org/officeDocument/2006/relationships/theme" Target="/ppt/slideMasters/theme/theme1.xml" Id="R3b1358edc5264e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b8e114d22a40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4911777eb4c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e0b2ac6df46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9bcad987049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b64fc53d94e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010dad9cdd4b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211c7de37a42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27ce1c20a74f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VVS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VVS NORGE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1 255 349 421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22 831 706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23 434 488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65 624 088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405 799 124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MESTERGRUPPEN AS  –  98,6 %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VVS NORGE AS  –  1,4 %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VVS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Brynsengfaret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41 59 59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firmapost@vvsnorge.no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www.vvsnorge.no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977 049 792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VVS NORGE AS</a:t>
            </a:r>
          </a:p>
        </p:txBody>
      </p:sp>
    </p:spTree>
  </p:cSld>
  <p:clrMapOvr>
    <a:masterClrMapping xmlns:a="http://schemas.openxmlformats.org/drawingml/2006/main"/>
  </p:clrMapOvr>
</p:sld>
</file>