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d69835faa947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747e5fd5054aa5"/>
  </p:sldMasterIdLst>
  <p:sldIdLst>
    <p:sldId xmlns:r="http://schemas.openxmlformats.org/officeDocument/2006/relationships" id="256" r:id="R95b4565338b341f0"/>
    <p:sldId xmlns:r="http://schemas.openxmlformats.org/officeDocument/2006/relationships" id="257" r:id="R68fec4fb5e78498b"/>
    <p:sldId xmlns:r="http://schemas.openxmlformats.org/officeDocument/2006/relationships" id="258" r:id="R596b46d042054d5d"/>
    <p:sldId xmlns:r="http://schemas.openxmlformats.org/officeDocument/2006/relationships" id="259" r:id="R30e7839222134342"/>
    <p:sldId xmlns:r="http://schemas.openxmlformats.org/officeDocument/2006/relationships" id="260" r:id="Ref90a1fe820f4a7b"/>
    <p:sldId xmlns:r="http://schemas.openxmlformats.org/officeDocument/2006/relationships" id="261" r:id="R48e6a032794d4ec2"/>
    <p:sldId xmlns:r="http://schemas.openxmlformats.org/officeDocument/2006/relationships" id="262" r:id="R911b2406cf5e49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47e5fd5054aa5" /><Relationship Type="http://schemas.openxmlformats.org/officeDocument/2006/relationships/slide" Target="/ppt/slides/slide1.xml" Id="R95b4565338b341f0" /><Relationship Type="http://schemas.openxmlformats.org/officeDocument/2006/relationships/slide" Target="/ppt/slides/slide2.xml" Id="R68fec4fb5e78498b" /><Relationship Type="http://schemas.openxmlformats.org/officeDocument/2006/relationships/slide" Target="/ppt/slides/slide3.xml" Id="R596b46d042054d5d" /><Relationship Type="http://schemas.openxmlformats.org/officeDocument/2006/relationships/slide" Target="/ppt/slides/slide4.xml" Id="R30e7839222134342" /><Relationship Type="http://schemas.openxmlformats.org/officeDocument/2006/relationships/slide" Target="/ppt/slides/slide5.xml" Id="Ref90a1fe820f4a7b" /><Relationship Type="http://schemas.openxmlformats.org/officeDocument/2006/relationships/slide" Target="/ppt/slides/slide6.xml" Id="R48e6a032794d4ec2" /><Relationship Type="http://schemas.openxmlformats.org/officeDocument/2006/relationships/slide" Target="/ppt/slides/slide7.xml" Id="R911b2406cf5e49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716fe362a47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71d602bf847cb" /><Relationship Type="http://schemas.openxmlformats.org/officeDocument/2006/relationships/theme" Target="/ppt/slideMasters/theme/theme1.xml" Id="Rb9ac7d72c94740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271d602bf847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887bee40e4a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67921e0d34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760494ffe43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3b3ca5bf845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f55cab00341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0ab0d29db42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71558219447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GRANHAUG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GRANHAUG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GRANHAUG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GRANHAUG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GRANHAUG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GRANHAUG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6 744 023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67 844 270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67 961 489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GRANHAUG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SCHIØTZ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SKOGLAND THOBRO SCHIØTZ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GRANHAUG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Faunveien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39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ts@conkap.no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977 049 806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GRANHAUG INDUSTRIER AS</a:t>
            </a:r>
          </a:p>
        </p:txBody>
      </p:sp>
    </p:spTree>
  </p:cSld>
  <p:clrMapOvr>
    <a:masterClrMapping xmlns:a="http://schemas.openxmlformats.org/drawingml/2006/main"/>
  </p:clrMapOvr>
</p:sld>
</file>