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e94b46329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185ea418e4488"/>
  </p:sldMasterIdLst>
  <p:sldIdLst>
    <p:sldId xmlns:r="http://schemas.openxmlformats.org/officeDocument/2006/relationships" id="256" r:id="Rde68db5ecbc44d48"/>
    <p:sldId xmlns:r="http://schemas.openxmlformats.org/officeDocument/2006/relationships" id="257" r:id="Rcb87eaefb90f4d0b"/>
    <p:sldId xmlns:r="http://schemas.openxmlformats.org/officeDocument/2006/relationships" id="258" r:id="R5b0bf6e9a3b04ba9"/>
    <p:sldId xmlns:r="http://schemas.openxmlformats.org/officeDocument/2006/relationships" id="259" r:id="R047b9c84d8eb4e0d"/>
    <p:sldId xmlns:r="http://schemas.openxmlformats.org/officeDocument/2006/relationships" id="260" r:id="R67718be50a004710"/>
    <p:sldId xmlns:r="http://schemas.openxmlformats.org/officeDocument/2006/relationships" id="261" r:id="R3901564e87504548"/>
    <p:sldId xmlns:r="http://schemas.openxmlformats.org/officeDocument/2006/relationships" id="262" r:id="R7f9545bcae7c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185ea418e4488" /><Relationship Type="http://schemas.openxmlformats.org/officeDocument/2006/relationships/slide" Target="/ppt/slides/slide1.xml" Id="Rde68db5ecbc44d48" /><Relationship Type="http://schemas.openxmlformats.org/officeDocument/2006/relationships/slide" Target="/ppt/slides/slide2.xml" Id="Rcb87eaefb90f4d0b" /><Relationship Type="http://schemas.openxmlformats.org/officeDocument/2006/relationships/slide" Target="/ppt/slides/slide3.xml" Id="R5b0bf6e9a3b04ba9" /><Relationship Type="http://schemas.openxmlformats.org/officeDocument/2006/relationships/slide" Target="/ppt/slides/slide4.xml" Id="R047b9c84d8eb4e0d" /><Relationship Type="http://schemas.openxmlformats.org/officeDocument/2006/relationships/slide" Target="/ppt/slides/slide5.xml" Id="R67718be50a004710" /><Relationship Type="http://schemas.openxmlformats.org/officeDocument/2006/relationships/slide" Target="/ppt/slides/slide6.xml" Id="R3901564e87504548" /><Relationship Type="http://schemas.openxmlformats.org/officeDocument/2006/relationships/slide" Target="/ppt/slides/slide7.xml" Id="R7f9545bcae7c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7f42c7168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5093e9034198" /><Relationship Type="http://schemas.openxmlformats.org/officeDocument/2006/relationships/theme" Target="/ppt/slideMasters/theme/theme1.xml" Id="Ra2527d4668e6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cf5093e903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d996ac2d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c24e8c18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24eaaaec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e42d7558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75671cb58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7ee0a860e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bb969dea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CATRINE MØLLER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MØLLER HEGER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MARTIN HANSEN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CATRINE MØLLER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