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53437877c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c016c121c4c00"/>
  </p:sldMasterIdLst>
  <p:sldIdLst>
    <p:sldId xmlns:r="http://schemas.openxmlformats.org/officeDocument/2006/relationships" id="256" r:id="Rd7f71c37f86d43f6"/>
    <p:sldId xmlns:r="http://schemas.openxmlformats.org/officeDocument/2006/relationships" id="257" r:id="R0df9881eef864020"/>
    <p:sldId xmlns:r="http://schemas.openxmlformats.org/officeDocument/2006/relationships" id="258" r:id="Rf2f7735428474caa"/>
    <p:sldId xmlns:r="http://schemas.openxmlformats.org/officeDocument/2006/relationships" id="259" r:id="R82773577df4b4d2f"/>
    <p:sldId xmlns:r="http://schemas.openxmlformats.org/officeDocument/2006/relationships" id="260" r:id="Racc10a8afbcd45da"/>
    <p:sldId xmlns:r="http://schemas.openxmlformats.org/officeDocument/2006/relationships" id="261" r:id="Rcb09e5fe143b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c016c121c4c00" /><Relationship Type="http://schemas.openxmlformats.org/officeDocument/2006/relationships/slide" Target="/ppt/slides/slide1.xml" Id="Rd7f71c37f86d43f6" /><Relationship Type="http://schemas.openxmlformats.org/officeDocument/2006/relationships/slide" Target="/ppt/slides/slide2.xml" Id="R0df9881eef864020" /><Relationship Type="http://schemas.openxmlformats.org/officeDocument/2006/relationships/slide" Target="/ppt/slides/slide3.xml" Id="Rf2f7735428474caa" /><Relationship Type="http://schemas.openxmlformats.org/officeDocument/2006/relationships/slide" Target="/ppt/slides/slide4.xml" Id="R82773577df4b4d2f" /><Relationship Type="http://schemas.openxmlformats.org/officeDocument/2006/relationships/slide" Target="/ppt/slides/slide5.xml" Id="Racc10a8afbcd45da" /><Relationship Type="http://schemas.openxmlformats.org/officeDocument/2006/relationships/slide" Target="/ppt/slides/slide6.xml" Id="Rcb09e5fe143b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fcd4afd15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4d28b79244c4c" /><Relationship Type="http://schemas.openxmlformats.org/officeDocument/2006/relationships/theme" Target="/ppt/slideMasters/theme/theme1.xml" Id="Rc354af596f3a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4d28b7924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da5a834be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201c65f6c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5e24cfa21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c7d7880545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7c95680de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dc0c72fc04c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DIALOGUM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DIALOGUM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GIÆVER JENS ERIK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LILLELØKKEN LINN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RAADE MILDRID JACOBSEN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LILLELØKKEN ARNE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DIALOGUM AS</a:t>
            </a:r>
          </a:p>
        </p:txBody>
      </p:sp>
    </p:spTree>
  </p:cSld>
  <p:clrMapOvr>
    <a:masterClrMapping xmlns:a="http://schemas.openxmlformats.org/drawingml/2006/main"/>
  </p:clrMapOvr>
</p:sld>
</file>