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5489cb0827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3075a72814987"/>
  </p:sldMasterIdLst>
  <p:sldIdLst>
    <p:sldId xmlns:r="http://schemas.openxmlformats.org/officeDocument/2006/relationships" id="256" r:id="R51a681d23c9d4687"/>
    <p:sldId xmlns:r="http://schemas.openxmlformats.org/officeDocument/2006/relationships" id="257" r:id="Ra0f607c6c9c74b1b"/>
    <p:sldId xmlns:r="http://schemas.openxmlformats.org/officeDocument/2006/relationships" id="258" r:id="Ra8e9b6760c7b45fe"/>
    <p:sldId xmlns:r="http://schemas.openxmlformats.org/officeDocument/2006/relationships" id="259" r:id="Rd167f40c29ca4d6a"/>
    <p:sldId xmlns:r="http://schemas.openxmlformats.org/officeDocument/2006/relationships" id="260" r:id="R5dec7d3306164dc2"/>
    <p:sldId xmlns:r="http://schemas.openxmlformats.org/officeDocument/2006/relationships" id="261" r:id="R73f3f404316243f0"/>
    <p:sldId xmlns:r="http://schemas.openxmlformats.org/officeDocument/2006/relationships" id="262" r:id="R0761bd01022f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3075a72814987" /><Relationship Type="http://schemas.openxmlformats.org/officeDocument/2006/relationships/slide" Target="/ppt/slides/slide1.xml" Id="R51a681d23c9d4687" /><Relationship Type="http://schemas.openxmlformats.org/officeDocument/2006/relationships/slide" Target="/ppt/slides/slide2.xml" Id="Ra0f607c6c9c74b1b" /><Relationship Type="http://schemas.openxmlformats.org/officeDocument/2006/relationships/slide" Target="/ppt/slides/slide3.xml" Id="Ra8e9b6760c7b45fe" /><Relationship Type="http://schemas.openxmlformats.org/officeDocument/2006/relationships/slide" Target="/ppt/slides/slide4.xml" Id="Rd167f40c29ca4d6a" /><Relationship Type="http://schemas.openxmlformats.org/officeDocument/2006/relationships/slide" Target="/ppt/slides/slide5.xml" Id="R5dec7d3306164dc2" /><Relationship Type="http://schemas.openxmlformats.org/officeDocument/2006/relationships/slide" Target="/ppt/slides/slide6.xml" Id="R73f3f404316243f0" /><Relationship Type="http://schemas.openxmlformats.org/officeDocument/2006/relationships/slide" Target="/ppt/slides/slide7.xml" Id="R0761bd01022f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a7adb7ddf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dfac514124a06" /><Relationship Type="http://schemas.openxmlformats.org/officeDocument/2006/relationships/theme" Target="/ppt/slideMasters/theme/theme1.xml" Id="Rc7c978d34878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5dfac51412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e44b399d5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cc45858ac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1c4776fd446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deb20d05b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a2348a1d8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175b12f947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f706de313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BEWI FOIL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BEWI FOIL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88 114 136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−1 557 616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10 500 171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12 965 156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BEWI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977 051 371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BEWI FOIL AS</a:t>
            </a:r>
          </a:p>
        </p:txBody>
      </p:sp>
    </p:spTree>
  </p:cSld>
  <p:clrMapOvr>
    <a:masterClrMapping xmlns:a="http://schemas.openxmlformats.org/drawingml/2006/main"/>
  </p:clrMapOvr>
</p:sld>
</file>