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dd2624504abd4c1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91ed999af95b403b"/>
  </p:sldMasterIdLst>
  <p:sldIdLst>
    <p:sldId xmlns:r="http://schemas.openxmlformats.org/officeDocument/2006/relationships" id="256" r:id="Rcbc5537680d64f64"/>
    <p:sldId xmlns:r="http://schemas.openxmlformats.org/officeDocument/2006/relationships" id="257" r:id="Rbcc19c87fd4d4ff9"/>
    <p:sldId xmlns:r="http://schemas.openxmlformats.org/officeDocument/2006/relationships" id="258" r:id="R937b8113e58247bc"/>
    <p:sldId xmlns:r="http://schemas.openxmlformats.org/officeDocument/2006/relationships" id="259" r:id="R667aa0d456934995"/>
    <p:sldId xmlns:r="http://schemas.openxmlformats.org/officeDocument/2006/relationships" id="260" r:id="Rd902805d9844419e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1ed999af95b403b" /><Relationship Type="http://schemas.openxmlformats.org/officeDocument/2006/relationships/slide" Target="/ppt/slides/slide1.xml" Id="Rcbc5537680d64f64" /><Relationship Type="http://schemas.openxmlformats.org/officeDocument/2006/relationships/slide" Target="/ppt/slides/slide2.xml" Id="Rbcc19c87fd4d4ff9" /><Relationship Type="http://schemas.openxmlformats.org/officeDocument/2006/relationships/slide" Target="/ppt/slides/slide3.xml" Id="R937b8113e58247bc" /><Relationship Type="http://schemas.openxmlformats.org/officeDocument/2006/relationships/slide" Target="/ppt/slides/slide4.xml" Id="R667aa0d456934995" /><Relationship Type="http://schemas.openxmlformats.org/officeDocument/2006/relationships/slide" Target="/ppt/slides/slide5.xml" Id="Rd902805d9844419e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7369d5376dc4ebc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d270ebbcca84ac8" /><Relationship Type="http://schemas.openxmlformats.org/officeDocument/2006/relationships/theme" Target="/ppt/slideMasters/theme/theme1.xml" Id="R85d560f8ff884b0b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6d270ebbcca84ac8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f9f301613d34f25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709b9c9d4aa40da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8beb2730b4d4ee5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db0f45b3d674fed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466bb560bf346b0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ALFANETT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ALFANETT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ALFANETT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ALFANETT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ALFANETT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ALFANETT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977 053 595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ALFANETT AS</a:t>
            </a:r>
          </a:p>
        </p:txBody>
      </p:sp>
    </p:spTree>
  </p:cSld>
  <p:clrMapOvr>
    <a:masterClrMapping xmlns:a="http://schemas.openxmlformats.org/drawingml/2006/main"/>
  </p:clrMapOvr>
</p:sld>
</file>