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639f5adaf94c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ac526c823a43ba"/>
  </p:sldMasterIdLst>
  <p:sldIdLst>
    <p:sldId xmlns:r="http://schemas.openxmlformats.org/officeDocument/2006/relationships" id="256" r:id="Rc86cc896b9a845c3"/>
    <p:sldId xmlns:r="http://schemas.openxmlformats.org/officeDocument/2006/relationships" id="257" r:id="R8cb54b6f61bf4125"/>
    <p:sldId xmlns:r="http://schemas.openxmlformats.org/officeDocument/2006/relationships" id="258" r:id="R3351af26020341ba"/>
    <p:sldId xmlns:r="http://schemas.openxmlformats.org/officeDocument/2006/relationships" id="259" r:id="Re7b02c746b6947b4"/>
    <p:sldId xmlns:r="http://schemas.openxmlformats.org/officeDocument/2006/relationships" id="260" r:id="R1668dc25097f4107"/>
    <p:sldId xmlns:r="http://schemas.openxmlformats.org/officeDocument/2006/relationships" id="261" r:id="R517abc3d776c4611"/>
    <p:sldId xmlns:r="http://schemas.openxmlformats.org/officeDocument/2006/relationships" id="262" r:id="R6f58d4d971d3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c526c823a43ba" /><Relationship Type="http://schemas.openxmlformats.org/officeDocument/2006/relationships/slide" Target="/ppt/slides/slide1.xml" Id="Rc86cc896b9a845c3" /><Relationship Type="http://schemas.openxmlformats.org/officeDocument/2006/relationships/slide" Target="/ppt/slides/slide2.xml" Id="R8cb54b6f61bf4125" /><Relationship Type="http://schemas.openxmlformats.org/officeDocument/2006/relationships/slide" Target="/ppt/slides/slide3.xml" Id="R3351af26020341ba" /><Relationship Type="http://schemas.openxmlformats.org/officeDocument/2006/relationships/slide" Target="/ppt/slides/slide4.xml" Id="Re7b02c746b6947b4" /><Relationship Type="http://schemas.openxmlformats.org/officeDocument/2006/relationships/slide" Target="/ppt/slides/slide5.xml" Id="R1668dc25097f4107" /><Relationship Type="http://schemas.openxmlformats.org/officeDocument/2006/relationships/slide" Target="/ppt/slides/slide6.xml" Id="R517abc3d776c4611" /><Relationship Type="http://schemas.openxmlformats.org/officeDocument/2006/relationships/slide" Target="/ppt/slides/slide7.xml" Id="R6f58d4d971d3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592a153b84a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5548c006b4d56" /><Relationship Type="http://schemas.openxmlformats.org/officeDocument/2006/relationships/theme" Target="/ppt/slideMasters/theme/theme1.xml" Id="R3377e73ae38a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15548c006b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8e6ac6457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3c47b06424a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712d7c554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ea4da2a4e41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2d505d52b42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8a110a9046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0c305e0354b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RUUD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RUUD EIENDOM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6 846 011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3 499 992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2 662 626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7 846 455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11 041 780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Capralhaugen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21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RUUD EIENDOM AS</a:t>
            </a:r>
          </a:p>
        </p:txBody>
      </p:sp>
    </p:spTree>
  </p:cSld>
  <p:clrMapOvr>
    <a:masterClrMapping xmlns:a="http://schemas.openxmlformats.org/drawingml/2006/main"/>
  </p:clrMapOvr>
</p:sld>
</file>