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6446f069f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dc02956b3440e"/>
  </p:sldMasterIdLst>
  <p:sldIdLst>
    <p:sldId xmlns:r="http://schemas.openxmlformats.org/officeDocument/2006/relationships" id="256" r:id="R5a3924992521429f"/>
    <p:sldId xmlns:r="http://schemas.openxmlformats.org/officeDocument/2006/relationships" id="257" r:id="Re927e75413a34f68"/>
    <p:sldId xmlns:r="http://schemas.openxmlformats.org/officeDocument/2006/relationships" id="258" r:id="R19c9d497cfe940f9"/>
    <p:sldId xmlns:r="http://schemas.openxmlformats.org/officeDocument/2006/relationships" id="259" r:id="R7c7f37efc360453b"/>
    <p:sldId xmlns:r="http://schemas.openxmlformats.org/officeDocument/2006/relationships" id="260" r:id="Rff303cd1a6a847bd"/>
    <p:sldId xmlns:r="http://schemas.openxmlformats.org/officeDocument/2006/relationships" id="261" r:id="R26e29ec789f6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dc02956b3440e" /><Relationship Type="http://schemas.openxmlformats.org/officeDocument/2006/relationships/slide" Target="/ppt/slides/slide1.xml" Id="R5a3924992521429f" /><Relationship Type="http://schemas.openxmlformats.org/officeDocument/2006/relationships/slide" Target="/ppt/slides/slide2.xml" Id="Re927e75413a34f68" /><Relationship Type="http://schemas.openxmlformats.org/officeDocument/2006/relationships/slide" Target="/ppt/slides/slide3.xml" Id="R19c9d497cfe940f9" /><Relationship Type="http://schemas.openxmlformats.org/officeDocument/2006/relationships/slide" Target="/ppt/slides/slide4.xml" Id="R7c7f37efc360453b" /><Relationship Type="http://schemas.openxmlformats.org/officeDocument/2006/relationships/slide" Target="/ppt/slides/slide5.xml" Id="Rff303cd1a6a847bd" /><Relationship Type="http://schemas.openxmlformats.org/officeDocument/2006/relationships/slide" Target="/ppt/slides/slide6.xml" Id="R26e29ec789f6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7d5f538a9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a9156d264b2e" /><Relationship Type="http://schemas.openxmlformats.org/officeDocument/2006/relationships/theme" Target="/ppt/slideMasters/theme/theme1.xml" Id="R16a9cad8f7c8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2a9156d26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1678a736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2c411c94f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ae968f9f1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676c6238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f415c72c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84805d162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72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post@gleditsch.no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977 054 095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