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b337cdc61449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7e257fef3246cc"/>
  </p:sldMasterIdLst>
  <p:sldIdLst>
    <p:sldId xmlns:r="http://schemas.openxmlformats.org/officeDocument/2006/relationships" id="256" r:id="R5313077d8af14410"/>
    <p:sldId xmlns:r="http://schemas.openxmlformats.org/officeDocument/2006/relationships" id="257" r:id="Rf0fd8e094459472f"/>
    <p:sldId xmlns:r="http://schemas.openxmlformats.org/officeDocument/2006/relationships" id="258" r:id="R257b4d288586445d"/>
    <p:sldId xmlns:r="http://schemas.openxmlformats.org/officeDocument/2006/relationships" id="259" r:id="R2617fe2bba1d4ebb"/>
    <p:sldId xmlns:r="http://schemas.openxmlformats.org/officeDocument/2006/relationships" id="260" r:id="Ra2f09c4e7f4649a7"/>
    <p:sldId xmlns:r="http://schemas.openxmlformats.org/officeDocument/2006/relationships" id="261" r:id="R1e3f9c243eef4a7c"/>
    <p:sldId xmlns:r="http://schemas.openxmlformats.org/officeDocument/2006/relationships" id="262" r:id="R0dd35a7b5d784b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e257fef3246cc" /><Relationship Type="http://schemas.openxmlformats.org/officeDocument/2006/relationships/slide" Target="/ppt/slides/slide1.xml" Id="R5313077d8af14410" /><Relationship Type="http://schemas.openxmlformats.org/officeDocument/2006/relationships/slide" Target="/ppt/slides/slide2.xml" Id="Rf0fd8e094459472f" /><Relationship Type="http://schemas.openxmlformats.org/officeDocument/2006/relationships/slide" Target="/ppt/slides/slide3.xml" Id="R257b4d288586445d" /><Relationship Type="http://schemas.openxmlformats.org/officeDocument/2006/relationships/slide" Target="/ppt/slides/slide4.xml" Id="R2617fe2bba1d4ebb" /><Relationship Type="http://schemas.openxmlformats.org/officeDocument/2006/relationships/slide" Target="/ppt/slides/slide5.xml" Id="Ra2f09c4e7f4649a7" /><Relationship Type="http://schemas.openxmlformats.org/officeDocument/2006/relationships/slide" Target="/ppt/slides/slide6.xml" Id="R1e3f9c243eef4a7c" /><Relationship Type="http://schemas.openxmlformats.org/officeDocument/2006/relationships/slide" Target="/ppt/slides/slide7.xml" Id="R0dd35a7b5d784b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98cee5a5b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f5be3a62c4fab" /><Relationship Type="http://schemas.openxmlformats.org/officeDocument/2006/relationships/theme" Target="/ppt/slideMasters/theme/theme1.xml" Id="R22f75d65749d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ef5be3a62c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edd2fe58a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f86d583994e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022a000af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807c2d71f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19e2a743b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0f7af1a3441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37647181f4b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65 179 500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63 619 338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79 491 276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422 414 693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423 009 903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GLEDITSCH BJØRN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Åsenvei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72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post@gleditsch.no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977 054 095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 INVEST AS</a:t>
            </a:r>
          </a:p>
        </p:txBody>
      </p:sp>
    </p:spTree>
  </p:cSld>
  <p:clrMapOvr>
    <a:masterClrMapping xmlns:a="http://schemas.openxmlformats.org/drawingml/2006/main"/>
  </p:clrMapOvr>
</p:sld>
</file>