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746e74c6c241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19a4103e6f4ce2"/>
  </p:sldMasterIdLst>
  <p:sldIdLst>
    <p:sldId xmlns:r="http://schemas.openxmlformats.org/officeDocument/2006/relationships" id="256" r:id="Rb3eb286a73b14559"/>
    <p:sldId xmlns:r="http://schemas.openxmlformats.org/officeDocument/2006/relationships" id="257" r:id="Rbf0fc40569fe404b"/>
    <p:sldId xmlns:r="http://schemas.openxmlformats.org/officeDocument/2006/relationships" id="258" r:id="R2ee8666adcc941a5"/>
    <p:sldId xmlns:r="http://schemas.openxmlformats.org/officeDocument/2006/relationships" id="259" r:id="R0aa8ee3a56d846bb"/>
    <p:sldId xmlns:r="http://schemas.openxmlformats.org/officeDocument/2006/relationships" id="260" r:id="R37d51cc4a80c4900"/>
    <p:sldId xmlns:r="http://schemas.openxmlformats.org/officeDocument/2006/relationships" id="261" r:id="Rf9227d123d204fed"/>
    <p:sldId xmlns:r="http://schemas.openxmlformats.org/officeDocument/2006/relationships" id="262" r:id="R6a4a3aca24174d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9a4103e6f4ce2" /><Relationship Type="http://schemas.openxmlformats.org/officeDocument/2006/relationships/slide" Target="/ppt/slides/slide1.xml" Id="Rb3eb286a73b14559" /><Relationship Type="http://schemas.openxmlformats.org/officeDocument/2006/relationships/slide" Target="/ppt/slides/slide2.xml" Id="Rbf0fc40569fe404b" /><Relationship Type="http://schemas.openxmlformats.org/officeDocument/2006/relationships/slide" Target="/ppt/slides/slide3.xml" Id="R2ee8666adcc941a5" /><Relationship Type="http://schemas.openxmlformats.org/officeDocument/2006/relationships/slide" Target="/ppt/slides/slide4.xml" Id="R0aa8ee3a56d846bb" /><Relationship Type="http://schemas.openxmlformats.org/officeDocument/2006/relationships/slide" Target="/ppt/slides/slide5.xml" Id="R37d51cc4a80c4900" /><Relationship Type="http://schemas.openxmlformats.org/officeDocument/2006/relationships/slide" Target="/ppt/slides/slide6.xml" Id="Rf9227d123d204fed" /><Relationship Type="http://schemas.openxmlformats.org/officeDocument/2006/relationships/slide" Target="/ppt/slides/slide7.xml" Id="R6a4a3aca24174d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7ddf5f24db43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9a81893bb4a0f" /><Relationship Type="http://schemas.openxmlformats.org/officeDocument/2006/relationships/theme" Target="/ppt/slideMasters/theme/theme1.xml" Id="R02ae4375104943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b9a81893bb4a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20075bf9e4a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dbda7e6fd41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54006b0ab44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04d4a7ca943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a50ca60ab46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ea2d2c42d4a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364e4665343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ABRA FINANCE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 FINANCE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578 311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201 499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144 012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227 725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731 790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HAUGLI RAGNAR  –  37,6 %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LINUM INVEST AS  –  21,9 %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HAUGLI TERJE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THG INVEST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TOVE SØRSDAHL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KJELL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O.H. Bangs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74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abra@afinance.no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www.afinance.no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977 058 228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