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a38c7d667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1c0d241c94981"/>
  </p:sldMasterIdLst>
  <p:sldIdLst>
    <p:sldId xmlns:r="http://schemas.openxmlformats.org/officeDocument/2006/relationships" id="256" r:id="Ra79d0fb45b7049be"/>
    <p:sldId xmlns:r="http://schemas.openxmlformats.org/officeDocument/2006/relationships" id="257" r:id="Rd673be47061641ef"/>
    <p:sldId xmlns:r="http://schemas.openxmlformats.org/officeDocument/2006/relationships" id="258" r:id="R6864533d267249b4"/>
    <p:sldId xmlns:r="http://schemas.openxmlformats.org/officeDocument/2006/relationships" id="259" r:id="Rfc59057be7544e78"/>
    <p:sldId xmlns:r="http://schemas.openxmlformats.org/officeDocument/2006/relationships" id="260" r:id="R4094f8dd94d0411f"/>
    <p:sldId xmlns:r="http://schemas.openxmlformats.org/officeDocument/2006/relationships" id="261" r:id="R33ebcedb53c443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1c0d241c94981" /><Relationship Type="http://schemas.openxmlformats.org/officeDocument/2006/relationships/slide" Target="/ppt/slides/slide1.xml" Id="Ra79d0fb45b7049be" /><Relationship Type="http://schemas.openxmlformats.org/officeDocument/2006/relationships/slide" Target="/ppt/slides/slide2.xml" Id="Rd673be47061641ef" /><Relationship Type="http://schemas.openxmlformats.org/officeDocument/2006/relationships/slide" Target="/ppt/slides/slide3.xml" Id="R6864533d267249b4" /><Relationship Type="http://schemas.openxmlformats.org/officeDocument/2006/relationships/slide" Target="/ppt/slides/slide4.xml" Id="Rfc59057be7544e78" /><Relationship Type="http://schemas.openxmlformats.org/officeDocument/2006/relationships/slide" Target="/ppt/slides/slide5.xml" Id="R4094f8dd94d0411f" /><Relationship Type="http://schemas.openxmlformats.org/officeDocument/2006/relationships/slide" Target="/ppt/slides/slide6.xml" Id="R33ebcedb53c443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49873f6ed43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777510e347a0" /><Relationship Type="http://schemas.openxmlformats.org/officeDocument/2006/relationships/theme" Target="/ppt/slideMasters/theme/theme1.xml" Id="Re8d34bffc045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9777510e3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dc66d362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55c346fd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a9ae17c2b48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28d4e1f34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738d04ef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633c1739e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TERRY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TERRY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RIAN TERRY BEATE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TERRY ØKONOMI AS</a:t>
            </a:r>
          </a:p>
        </p:txBody>
      </p:sp>
    </p:spTree>
  </p:cSld>
  <p:clrMapOvr>
    <a:masterClrMapping xmlns:a="http://schemas.openxmlformats.org/drawingml/2006/main"/>
  </p:clrMapOvr>
</p:sld>
</file>