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9a7360808f4a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5942b0f6da47b0"/>
  </p:sldMasterIdLst>
  <p:sldIdLst>
    <p:sldId xmlns:r="http://schemas.openxmlformats.org/officeDocument/2006/relationships" id="256" r:id="R54309a1f22404177"/>
    <p:sldId xmlns:r="http://schemas.openxmlformats.org/officeDocument/2006/relationships" id="257" r:id="Rd8f30e184dd640c6"/>
    <p:sldId xmlns:r="http://schemas.openxmlformats.org/officeDocument/2006/relationships" id="258" r:id="R42e095104223432c"/>
    <p:sldId xmlns:r="http://schemas.openxmlformats.org/officeDocument/2006/relationships" id="259" r:id="R2484e041950146da"/>
    <p:sldId xmlns:r="http://schemas.openxmlformats.org/officeDocument/2006/relationships" id="260" r:id="Rde03d77ba3b041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942b0f6da47b0" /><Relationship Type="http://schemas.openxmlformats.org/officeDocument/2006/relationships/slide" Target="/ppt/slides/slide1.xml" Id="R54309a1f22404177" /><Relationship Type="http://schemas.openxmlformats.org/officeDocument/2006/relationships/slide" Target="/ppt/slides/slide2.xml" Id="Rd8f30e184dd640c6" /><Relationship Type="http://schemas.openxmlformats.org/officeDocument/2006/relationships/slide" Target="/ppt/slides/slide3.xml" Id="R42e095104223432c" /><Relationship Type="http://schemas.openxmlformats.org/officeDocument/2006/relationships/slide" Target="/ppt/slides/slide4.xml" Id="R2484e041950146da" /><Relationship Type="http://schemas.openxmlformats.org/officeDocument/2006/relationships/slide" Target="/ppt/slides/slide5.xml" Id="Rde03d77ba3b041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07d8c7fc0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701f5b1a04186" /><Relationship Type="http://schemas.openxmlformats.org/officeDocument/2006/relationships/theme" Target="/ppt/slideMasters/theme/theme1.xml" Id="Rea1447dc089f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3701f5b1a041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3a61288c548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0565ce53940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5cbe1a1f14e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e9d3c74b547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055f3019349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TERRY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TERRY ØKONOMI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977 062 349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