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e399a5aac1405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4c7e222a60430a"/>
  </p:sldMasterIdLst>
  <p:sldIdLst>
    <p:sldId xmlns:r="http://schemas.openxmlformats.org/officeDocument/2006/relationships" id="256" r:id="R66f4f10913084f0e"/>
    <p:sldId xmlns:r="http://schemas.openxmlformats.org/officeDocument/2006/relationships" id="257" r:id="Rf73e4f2d446f4cf5"/>
    <p:sldId xmlns:r="http://schemas.openxmlformats.org/officeDocument/2006/relationships" id="258" r:id="Rc4143065e84c47eb"/>
    <p:sldId xmlns:r="http://schemas.openxmlformats.org/officeDocument/2006/relationships" id="259" r:id="Rec791da38f234d51"/>
    <p:sldId xmlns:r="http://schemas.openxmlformats.org/officeDocument/2006/relationships" id="260" r:id="R655e0c34eec44c86"/>
    <p:sldId xmlns:r="http://schemas.openxmlformats.org/officeDocument/2006/relationships" id="261" r:id="R990bc5441b6648d7"/>
    <p:sldId xmlns:r="http://schemas.openxmlformats.org/officeDocument/2006/relationships" id="262" r:id="R0d4b44bbc6d04c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4c7e222a60430a" /><Relationship Type="http://schemas.openxmlformats.org/officeDocument/2006/relationships/slide" Target="/ppt/slides/slide1.xml" Id="R66f4f10913084f0e" /><Relationship Type="http://schemas.openxmlformats.org/officeDocument/2006/relationships/slide" Target="/ppt/slides/slide2.xml" Id="Rf73e4f2d446f4cf5" /><Relationship Type="http://schemas.openxmlformats.org/officeDocument/2006/relationships/slide" Target="/ppt/slides/slide3.xml" Id="Rc4143065e84c47eb" /><Relationship Type="http://schemas.openxmlformats.org/officeDocument/2006/relationships/slide" Target="/ppt/slides/slide4.xml" Id="Rec791da38f234d51" /><Relationship Type="http://schemas.openxmlformats.org/officeDocument/2006/relationships/slide" Target="/ppt/slides/slide5.xml" Id="R655e0c34eec44c86" /><Relationship Type="http://schemas.openxmlformats.org/officeDocument/2006/relationships/slide" Target="/ppt/slides/slide6.xml" Id="R990bc5441b6648d7" /><Relationship Type="http://schemas.openxmlformats.org/officeDocument/2006/relationships/slide" Target="/ppt/slides/slide7.xml" Id="R0d4b44bbc6d04c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400fc979ac4c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18941c52e94c92" /><Relationship Type="http://schemas.openxmlformats.org/officeDocument/2006/relationships/theme" Target="/ppt/slideMasters/theme/theme1.xml" Id="Rb34db43748ac4a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18941c52e94c9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ca46215ce545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0b228329354f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3f0fad0fc44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5dd6c35eff44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7bb494df247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933e43b4b46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8b61a941634a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GN LIVING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 LIVING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GN LIVING AS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 LIVING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 LIVING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 LIVING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−260 513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1 739 475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2 707 971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2 732 701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 LIVING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FRODE VORUM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 LIVING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Martebakken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1533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20 74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post@storm-mf.no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977 066 158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GN LIVING AS</a:t>
            </a:r>
          </a:p>
        </p:txBody>
      </p:sp>
    </p:spTree>
  </p:cSld>
  <p:clrMapOvr>
    <a:masterClrMapping xmlns:a="http://schemas.openxmlformats.org/drawingml/2006/main"/>
  </p:clrMapOvr>
</p:sld>
</file>